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82" r:id="rId3"/>
    <p:sldId id="259" r:id="rId4"/>
    <p:sldId id="279" r:id="rId5"/>
    <p:sldId id="283" r:id="rId6"/>
    <p:sldId id="285" r:id="rId7"/>
    <p:sldId id="281" r:id="rId8"/>
    <p:sldId id="284" r:id="rId9"/>
    <p:sldId id="280" r:id="rId10"/>
    <p:sldId id="271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윤창섭" initials="윤" lastIdx="1" clrIdx="0">
    <p:extLst>
      <p:ext uri="{19B8F6BF-5375-455C-9EA6-DF929625EA0E}">
        <p15:presenceInfo xmlns:p15="http://schemas.microsoft.com/office/powerpoint/2012/main" userId="S::ckdtjq6037@soongsil.ac.kr::e1b94d15-45d7-4ca0-9831-2eb042b6dec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C6CF"/>
    <a:srgbClr val="97D1D9"/>
    <a:srgbClr val="3F9EAB"/>
    <a:srgbClr val="F58383"/>
    <a:srgbClr val="F36566"/>
    <a:srgbClr val="7F6B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39" autoAdjust="0"/>
    <p:restoredTop sz="94660" autoAdjust="0"/>
  </p:normalViewPr>
  <p:slideViewPr>
    <p:cSldViewPr snapToGrid="0">
      <p:cViewPr varScale="1">
        <p:scale>
          <a:sx n="115" d="100"/>
          <a:sy n="115" d="100"/>
        </p:scale>
        <p:origin x="77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7T06:36:31.872" idx="1">
    <p:pos x="7378" y="956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10.png>
</file>

<file path=ppt/media/image11.png>
</file>

<file path=ppt/media/image12.gif>
</file>

<file path=ppt/media/image13.png>
</file>

<file path=ppt/media/image14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363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166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677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9032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289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71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708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544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50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676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764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D6AC9-985E-444E-854B-BDE397B9F983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2B263-E3E6-454B-B0C5-C46DB03F91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312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comments" Target="../comments/commen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rgbClr val="97D1D9"/>
          </a:fgClr>
          <a:bgClr>
            <a:srgbClr val="7CC6CF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4640870" y="3737732"/>
            <a:ext cx="2543908" cy="3871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문돌이</a:t>
            </a:r>
            <a:endParaRPr lang="ko-KR" altLang="en-US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94875" y="2668264"/>
            <a:ext cx="7244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err="1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캡스톤</a:t>
            </a:r>
            <a:r>
              <a:rPr lang="ko-KR" altLang="en-US" sz="4800" b="1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디자인 경진대회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884462" y="3700452"/>
            <a:ext cx="756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ID :</a:t>
            </a:r>
            <a:endParaRPr lang="ko-KR" altLang="en-US" sz="2400" b="1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5037418" y="2026936"/>
            <a:ext cx="1671028" cy="588120"/>
            <a:chOff x="563368" y="227846"/>
            <a:chExt cx="821961" cy="350425"/>
          </a:xfrm>
        </p:grpSpPr>
        <p:sp>
          <p:nvSpPr>
            <p:cNvPr id="50" name="모서리가 둥근 직사각형 49"/>
            <p:cNvSpPr/>
            <p:nvPr/>
          </p:nvSpPr>
          <p:spPr>
            <a:xfrm>
              <a:off x="563370" y="337076"/>
              <a:ext cx="821959" cy="241195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51" name="이등변 삼각형 50"/>
            <p:cNvSpPr/>
            <p:nvPr/>
          </p:nvSpPr>
          <p:spPr>
            <a:xfrm>
              <a:off x="736826" y="227846"/>
              <a:ext cx="160641" cy="207124"/>
            </a:xfrm>
            <a:prstGeom prst="triangle">
              <a:avLst>
                <a:gd name="adj" fmla="val 91512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563368" y="316661"/>
              <a:ext cx="809035" cy="2384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숭실대학교</a:t>
              </a:r>
              <a:endParaRPr lang="ko-KR" altLang="en-US" sz="3200" b="1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  <p:sp>
        <p:nvSpPr>
          <p:cNvPr id="55" name="모서리가 둥근 직사각형 54"/>
          <p:cNvSpPr/>
          <p:nvPr/>
        </p:nvSpPr>
        <p:spPr>
          <a:xfrm>
            <a:off x="4640870" y="4317868"/>
            <a:ext cx="2543908" cy="3871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김진석</a:t>
            </a:r>
            <a:r>
              <a:rPr lang="en-US" altLang="ko-KR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윤창섭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884462" y="4280588"/>
            <a:ext cx="756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PW :</a:t>
            </a:r>
            <a:endParaRPr lang="ko-KR" altLang="en-US" sz="2400" b="1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57" name="자유형 56"/>
          <p:cNvSpPr/>
          <p:nvPr/>
        </p:nvSpPr>
        <p:spPr>
          <a:xfrm>
            <a:off x="1754214" y="5603768"/>
            <a:ext cx="8792308" cy="1278782"/>
          </a:xfrm>
          <a:custGeom>
            <a:avLst/>
            <a:gdLst>
              <a:gd name="connsiteX0" fmla="*/ 330207 w 8792308"/>
              <a:gd name="connsiteY0" fmla="*/ 0 h 1278782"/>
              <a:gd name="connsiteX1" fmla="*/ 8462101 w 8792308"/>
              <a:gd name="connsiteY1" fmla="*/ 0 h 1278782"/>
              <a:gd name="connsiteX2" fmla="*/ 8792308 w 8792308"/>
              <a:gd name="connsiteY2" fmla="*/ 330207 h 1278782"/>
              <a:gd name="connsiteX3" fmla="*/ 8792308 w 8792308"/>
              <a:gd name="connsiteY3" fmla="*/ 1278782 h 1278782"/>
              <a:gd name="connsiteX4" fmla="*/ 0 w 8792308"/>
              <a:gd name="connsiteY4" fmla="*/ 1278782 h 1278782"/>
              <a:gd name="connsiteX5" fmla="*/ 0 w 8792308"/>
              <a:gd name="connsiteY5" fmla="*/ 330207 h 1278782"/>
              <a:gd name="connsiteX6" fmla="*/ 330207 w 8792308"/>
              <a:gd name="connsiteY6" fmla="*/ 0 h 1278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92308" h="1278782">
                <a:moveTo>
                  <a:pt x="330207" y="0"/>
                </a:moveTo>
                <a:lnTo>
                  <a:pt x="8462101" y="0"/>
                </a:lnTo>
                <a:cubicBezTo>
                  <a:pt x="8644469" y="0"/>
                  <a:pt x="8792308" y="147839"/>
                  <a:pt x="8792308" y="330207"/>
                </a:cubicBezTo>
                <a:lnTo>
                  <a:pt x="8792308" y="1278782"/>
                </a:lnTo>
                <a:lnTo>
                  <a:pt x="0" y="1278782"/>
                </a:lnTo>
                <a:lnTo>
                  <a:pt x="0" y="330207"/>
                </a:lnTo>
                <a:cubicBezTo>
                  <a:pt x="0" y="147839"/>
                  <a:pt x="147839" y="0"/>
                  <a:pt x="3302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55600" dist="139700" dir="18900000" algn="bl" rotWithShape="0">
              <a:prstClr val="black">
                <a:alpha val="22000"/>
              </a:prstClr>
            </a:outerShdw>
          </a:effectLst>
          <a:scene3d>
            <a:camera prst="orthographicFront"/>
            <a:lightRig rig="threePt" dir="t"/>
          </a:scene3d>
          <a:sp3d>
            <a:bevelT w="190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2228367" y="5981949"/>
            <a:ext cx="577135" cy="57713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508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</a:t>
            </a:r>
            <a:endParaRPr lang="ko-KR" altLang="en-US" sz="2400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59" name="모서리가 둥근 직사각형 58"/>
          <p:cNvSpPr/>
          <p:nvPr/>
        </p:nvSpPr>
        <p:spPr>
          <a:xfrm>
            <a:off x="2911590" y="5981949"/>
            <a:ext cx="577135" cy="57713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508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H</a:t>
            </a:r>
            <a:endParaRPr lang="ko-KR" altLang="en-US" sz="2400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3594813" y="5981949"/>
            <a:ext cx="577135" cy="57713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508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A</a:t>
            </a:r>
            <a:endParaRPr lang="ko-KR" altLang="en-US" sz="2400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1" name="모서리가 둥근 직사각형 60"/>
          <p:cNvSpPr/>
          <p:nvPr/>
        </p:nvSpPr>
        <p:spPr>
          <a:xfrm>
            <a:off x="4264407" y="5981949"/>
            <a:ext cx="577135" cy="57713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508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P</a:t>
            </a:r>
            <a:endParaRPr lang="ko-KR" altLang="en-US" sz="2400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4955868" y="5977506"/>
            <a:ext cx="577135" cy="57713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508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T</a:t>
            </a:r>
            <a:endParaRPr lang="ko-KR" altLang="en-US" sz="2400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5639091" y="5977506"/>
            <a:ext cx="577135" cy="57713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508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E</a:t>
            </a:r>
            <a:endParaRPr lang="ko-KR" altLang="en-US" sz="2400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4" name="모서리가 둥근 직사각형 63"/>
          <p:cNvSpPr/>
          <p:nvPr/>
        </p:nvSpPr>
        <p:spPr>
          <a:xfrm>
            <a:off x="6322314" y="5977506"/>
            <a:ext cx="577135" cy="57713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508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R</a:t>
            </a:r>
            <a:endParaRPr lang="ko-KR" altLang="en-US" sz="2400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65" name="모서리가 둥근 직사각형 64"/>
          <p:cNvSpPr/>
          <p:nvPr/>
        </p:nvSpPr>
        <p:spPr>
          <a:xfrm>
            <a:off x="7186773" y="5977506"/>
            <a:ext cx="577135" cy="57713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508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0</a:t>
            </a:r>
            <a:endParaRPr lang="ko-KR" altLang="en-US" sz="2400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3" name="자유형 72"/>
          <p:cNvSpPr/>
          <p:nvPr/>
        </p:nvSpPr>
        <p:spPr>
          <a:xfrm rot="16200000">
            <a:off x="6934542" y="2468681"/>
            <a:ext cx="5603767" cy="666405"/>
          </a:xfrm>
          <a:custGeom>
            <a:avLst/>
            <a:gdLst>
              <a:gd name="connsiteX0" fmla="*/ 5574548 w 5574548"/>
              <a:gd name="connsiteY0" fmla="*/ 264034 h 666405"/>
              <a:gd name="connsiteX1" fmla="*/ 5574548 w 5574548"/>
              <a:gd name="connsiteY1" fmla="*/ 426743 h 666405"/>
              <a:gd name="connsiteX2" fmla="*/ 5452679 w 5574548"/>
              <a:gd name="connsiteY2" fmla="*/ 480248 h 666405"/>
              <a:gd name="connsiteX3" fmla="*/ 131292 w 5574548"/>
              <a:gd name="connsiteY3" fmla="*/ 324496 h 666405"/>
              <a:gd name="connsiteX4" fmla="*/ 0 w 5574548"/>
              <a:gd name="connsiteY4" fmla="*/ 382138 h 666405"/>
              <a:gd name="connsiteX5" fmla="*/ 0 w 5574548"/>
              <a:gd name="connsiteY5" fmla="*/ 264034 h 666405"/>
              <a:gd name="connsiteX6" fmla="*/ 5574548 w 5574548"/>
              <a:gd name="connsiteY6" fmla="*/ 264034 h 6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74548" h="666405">
                <a:moveTo>
                  <a:pt x="5574548" y="264034"/>
                </a:moveTo>
                <a:lnTo>
                  <a:pt x="5574548" y="426743"/>
                </a:lnTo>
                <a:lnTo>
                  <a:pt x="5452679" y="480248"/>
                </a:lnTo>
                <a:cubicBezTo>
                  <a:pt x="3678883" y="1181969"/>
                  <a:pt x="1905088" y="-377226"/>
                  <a:pt x="131292" y="324496"/>
                </a:cubicBezTo>
                <a:lnTo>
                  <a:pt x="0" y="382138"/>
                </a:lnTo>
                <a:lnTo>
                  <a:pt x="0" y="264034"/>
                </a:lnTo>
                <a:cubicBezTo>
                  <a:pt x="1858183" y="-650605"/>
                  <a:pt x="3716365" y="1178672"/>
                  <a:pt x="5574548" y="2640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h="444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7869993" y="5977505"/>
            <a:ext cx="577135" cy="57713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508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7</a:t>
            </a:r>
            <a:endParaRPr lang="ko-KR" altLang="en-US" sz="2400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6" name="모서리가 둥근 직사각형 75"/>
          <p:cNvSpPr/>
          <p:nvPr/>
        </p:nvSpPr>
        <p:spPr>
          <a:xfrm>
            <a:off x="9562982" y="5977505"/>
            <a:ext cx="577135" cy="57713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508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com</a:t>
            </a:r>
            <a:endParaRPr lang="ko-KR" altLang="en-US" sz="1200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78" name="모서리가 둥근 직사각형 77"/>
          <p:cNvSpPr/>
          <p:nvPr/>
        </p:nvSpPr>
        <p:spPr>
          <a:xfrm>
            <a:off x="8872253" y="5977505"/>
            <a:ext cx="577135" cy="57713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w="50800" h="381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7CC6CF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2400" b="1" dirty="0">
              <a:solidFill>
                <a:srgbClr val="7CC6CF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6683732" y="4390814"/>
            <a:ext cx="36000" cy="25768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251471" y="853355"/>
            <a:ext cx="2035791" cy="1386167"/>
            <a:chOff x="5078104" y="1145246"/>
            <a:chExt cx="2035791" cy="1386167"/>
          </a:xfrm>
        </p:grpSpPr>
        <p:grpSp>
          <p:nvGrpSpPr>
            <p:cNvPr id="16" name="Group 10"/>
            <p:cNvGrpSpPr>
              <a:grpSpLocks noChangeAspect="1"/>
            </p:cNvGrpSpPr>
            <p:nvPr/>
          </p:nvGrpSpPr>
          <p:grpSpPr bwMode="auto">
            <a:xfrm rot="20808073">
              <a:off x="5078104" y="1145246"/>
              <a:ext cx="1224432" cy="1068345"/>
              <a:chOff x="2199" y="728"/>
              <a:chExt cx="3279" cy="2861"/>
            </a:xfrm>
          </p:grpSpPr>
          <p:sp>
            <p:nvSpPr>
              <p:cNvPr id="19" name="Freeform 12"/>
              <p:cNvSpPr>
                <a:spLocks/>
              </p:cNvSpPr>
              <p:nvPr/>
            </p:nvSpPr>
            <p:spPr bwMode="auto">
              <a:xfrm>
                <a:off x="2199" y="848"/>
                <a:ext cx="1184" cy="1411"/>
              </a:xfrm>
              <a:custGeom>
                <a:avLst/>
                <a:gdLst>
                  <a:gd name="T0" fmla="*/ 1746 w 2367"/>
                  <a:gd name="T1" fmla="*/ 0 h 2821"/>
                  <a:gd name="T2" fmla="*/ 1804 w 2367"/>
                  <a:gd name="T3" fmla="*/ 2 h 2821"/>
                  <a:gd name="T4" fmla="*/ 1854 w 2367"/>
                  <a:gd name="T5" fmla="*/ 4 h 2821"/>
                  <a:gd name="T6" fmla="*/ 1900 w 2367"/>
                  <a:gd name="T7" fmla="*/ 12 h 2821"/>
                  <a:gd name="T8" fmla="*/ 1941 w 2367"/>
                  <a:gd name="T9" fmla="*/ 18 h 2821"/>
                  <a:gd name="T10" fmla="*/ 2023 w 2367"/>
                  <a:gd name="T11" fmla="*/ 41 h 2821"/>
                  <a:gd name="T12" fmla="*/ 2100 w 2367"/>
                  <a:gd name="T13" fmla="*/ 75 h 2821"/>
                  <a:gd name="T14" fmla="*/ 2168 w 2367"/>
                  <a:gd name="T15" fmla="*/ 115 h 2821"/>
                  <a:gd name="T16" fmla="*/ 2232 w 2367"/>
                  <a:gd name="T17" fmla="*/ 165 h 2821"/>
                  <a:gd name="T18" fmla="*/ 2285 w 2367"/>
                  <a:gd name="T19" fmla="*/ 221 h 2821"/>
                  <a:gd name="T20" fmla="*/ 2331 w 2367"/>
                  <a:gd name="T21" fmla="*/ 284 h 2821"/>
                  <a:gd name="T22" fmla="*/ 2367 w 2367"/>
                  <a:gd name="T23" fmla="*/ 354 h 2821"/>
                  <a:gd name="T24" fmla="*/ 1076 w 2367"/>
                  <a:gd name="T25" fmla="*/ 2821 h 2821"/>
                  <a:gd name="T26" fmla="*/ 1032 w 2367"/>
                  <a:gd name="T27" fmla="*/ 2821 h 2821"/>
                  <a:gd name="T28" fmla="*/ 979 w 2367"/>
                  <a:gd name="T29" fmla="*/ 2821 h 2821"/>
                  <a:gd name="T30" fmla="*/ 927 w 2367"/>
                  <a:gd name="T31" fmla="*/ 2821 h 2821"/>
                  <a:gd name="T32" fmla="*/ 873 w 2367"/>
                  <a:gd name="T33" fmla="*/ 2819 h 2821"/>
                  <a:gd name="T34" fmla="*/ 814 w 2367"/>
                  <a:gd name="T35" fmla="*/ 2815 h 2821"/>
                  <a:gd name="T36" fmla="*/ 754 w 2367"/>
                  <a:gd name="T37" fmla="*/ 2807 h 2821"/>
                  <a:gd name="T38" fmla="*/ 692 w 2367"/>
                  <a:gd name="T39" fmla="*/ 2797 h 2821"/>
                  <a:gd name="T40" fmla="*/ 629 w 2367"/>
                  <a:gd name="T41" fmla="*/ 2783 h 2821"/>
                  <a:gd name="T42" fmla="*/ 563 w 2367"/>
                  <a:gd name="T43" fmla="*/ 2765 h 2821"/>
                  <a:gd name="T44" fmla="*/ 497 w 2367"/>
                  <a:gd name="T45" fmla="*/ 2739 h 2821"/>
                  <a:gd name="T46" fmla="*/ 434 w 2367"/>
                  <a:gd name="T47" fmla="*/ 2710 h 2821"/>
                  <a:gd name="T48" fmla="*/ 370 w 2367"/>
                  <a:gd name="T49" fmla="*/ 2672 h 2821"/>
                  <a:gd name="T50" fmla="*/ 308 w 2367"/>
                  <a:gd name="T51" fmla="*/ 2626 h 2821"/>
                  <a:gd name="T52" fmla="*/ 249 w 2367"/>
                  <a:gd name="T53" fmla="*/ 2574 h 2821"/>
                  <a:gd name="T54" fmla="*/ 191 w 2367"/>
                  <a:gd name="T55" fmla="*/ 2511 h 2821"/>
                  <a:gd name="T56" fmla="*/ 135 w 2367"/>
                  <a:gd name="T57" fmla="*/ 2439 h 2821"/>
                  <a:gd name="T58" fmla="*/ 86 w 2367"/>
                  <a:gd name="T59" fmla="*/ 2357 h 2821"/>
                  <a:gd name="T60" fmla="*/ 50 w 2367"/>
                  <a:gd name="T61" fmla="*/ 2286 h 2821"/>
                  <a:gd name="T62" fmla="*/ 24 w 2367"/>
                  <a:gd name="T63" fmla="*/ 2208 h 2821"/>
                  <a:gd name="T64" fmla="*/ 8 w 2367"/>
                  <a:gd name="T65" fmla="*/ 2127 h 2821"/>
                  <a:gd name="T66" fmla="*/ 0 w 2367"/>
                  <a:gd name="T67" fmla="*/ 2041 h 2821"/>
                  <a:gd name="T68" fmla="*/ 2 w 2367"/>
                  <a:gd name="T69" fmla="*/ 1952 h 2821"/>
                  <a:gd name="T70" fmla="*/ 14 w 2367"/>
                  <a:gd name="T71" fmla="*/ 1858 h 2821"/>
                  <a:gd name="T72" fmla="*/ 34 w 2367"/>
                  <a:gd name="T73" fmla="*/ 1761 h 2821"/>
                  <a:gd name="T74" fmla="*/ 64 w 2367"/>
                  <a:gd name="T75" fmla="*/ 1659 h 2821"/>
                  <a:gd name="T76" fmla="*/ 101 w 2367"/>
                  <a:gd name="T77" fmla="*/ 1554 h 2821"/>
                  <a:gd name="T78" fmla="*/ 149 w 2367"/>
                  <a:gd name="T79" fmla="*/ 1444 h 2821"/>
                  <a:gd name="T80" fmla="*/ 207 w 2367"/>
                  <a:gd name="T81" fmla="*/ 1331 h 2821"/>
                  <a:gd name="T82" fmla="*/ 273 w 2367"/>
                  <a:gd name="T83" fmla="*/ 1213 h 2821"/>
                  <a:gd name="T84" fmla="*/ 336 w 2367"/>
                  <a:gd name="T85" fmla="*/ 1108 h 2821"/>
                  <a:gd name="T86" fmla="*/ 406 w 2367"/>
                  <a:gd name="T87" fmla="*/ 1006 h 2821"/>
                  <a:gd name="T88" fmla="*/ 477 w 2367"/>
                  <a:gd name="T89" fmla="*/ 905 h 2821"/>
                  <a:gd name="T90" fmla="*/ 551 w 2367"/>
                  <a:gd name="T91" fmla="*/ 809 h 2821"/>
                  <a:gd name="T92" fmla="*/ 627 w 2367"/>
                  <a:gd name="T93" fmla="*/ 718 h 2821"/>
                  <a:gd name="T94" fmla="*/ 700 w 2367"/>
                  <a:gd name="T95" fmla="*/ 630 h 2821"/>
                  <a:gd name="T96" fmla="*/ 774 w 2367"/>
                  <a:gd name="T97" fmla="*/ 549 h 2821"/>
                  <a:gd name="T98" fmla="*/ 843 w 2367"/>
                  <a:gd name="T99" fmla="*/ 475 h 2821"/>
                  <a:gd name="T100" fmla="*/ 909 w 2367"/>
                  <a:gd name="T101" fmla="*/ 410 h 2821"/>
                  <a:gd name="T102" fmla="*/ 973 w 2367"/>
                  <a:gd name="T103" fmla="*/ 352 h 2821"/>
                  <a:gd name="T104" fmla="*/ 1064 w 2367"/>
                  <a:gd name="T105" fmla="*/ 276 h 2821"/>
                  <a:gd name="T106" fmla="*/ 1152 w 2367"/>
                  <a:gd name="T107" fmla="*/ 211 h 2821"/>
                  <a:gd name="T108" fmla="*/ 1239 w 2367"/>
                  <a:gd name="T109" fmla="*/ 157 h 2821"/>
                  <a:gd name="T110" fmla="*/ 1323 w 2367"/>
                  <a:gd name="T111" fmla="*/ 111 h 2821"/>
                  <a:gd name="T112" fmla="*/ 1402 w 2367"/>
                  <a:gd name="T113" fmla="*/ 75 h 2821"/>
                  <a:gd name="T114" fmla="*/ 1480 w 2367"/>
                  <a:gd name="T115" fmla="*/ 47 h 2821"/>
                  <a:gd name="T116" fmla="*/ 1551 w 2367"/>
                  <a:gd name="T117" fmla="*/ 28 h 2821"/>
                  <a:gd name="T118" fmla="*/ 1621 w 2367"/>
                  <a:gd name="T119" fmla="*/ 14 h 2821"/>
                  <a:gd name="T120" fmla="*/ 1687 w 2367"/>
                  <a:gd name="T121" fmla="*/ 4 h 2821"/>
                  <a:gd name="T122" fmla="*/ 1746 w 2367"/>
                  <a:gd name="T123" fmla="*/ 0 h 28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367" h="2821">
                    <a:moveTo>
                      <a:pt x="1746" y="0"/>
                    </a:moveTo>
                    <a:lnTo>
                      <a:pt x="1804" y="2"/>
                    </a:lnTo>
                    <a:lnTo>
                      <a:pt x="1854" y="4"/>
                    </a:lnTo>
                    <a:lnTo>
                      <a:pt x="1900" y="12"/>
                    </a:lnTo>
                    <a:lnTo>
                      <a:pt x="1941" y="18"/>
                    </a:lnTo>
                    <a:lnTo>
                      <a:pt x="2023" y="41"/>
                    </a:lnTo>
                    <a:lnTo>
                      <a:pt x="2100" y="75"/>
                    </a:lnTo>
                    <a:lnTo>
                      <a:pt x="2168" y="115"/>
                    </a:lnTo>
                    <a:lnTo>
                      <a:pt x="2232" y="165"/>
                    </a:lnTo>
                    <a:lnTo>
                      <a:pt x="2285" y="221"/>
                    </a:lnTo>
                    <a:lnTo>
                      <a:pt x="2331" y="284"/>
                    </a:lnTo>
                    <a:lnTo>
                      <a:pt x="2367" y="354"/>
                    </a:lnTo>
                    <a:lnTo>
                      <a:pt x="1076" y="2821"/>
                    </a:lnTo>
                    <a:lnTo>
                      <a:pt x="1032" y="2821"/>
                    </a:lnTo>
                    <a:lnTo>
                      <a:pt x="979" y="2821"/>
                    </a:lnTo>
                    <a:lnTo>
                      <a:pt x="927" y="2821"/>
                    </a:lnTo>
                    <a:lnTo>
                      <a:pt x="873" y="2819"/>
                    </a:lnTo>
                    <a:lnTo>
                      <a:pt x="814" y="2815"/>
                    </a:lnTo>
                    <a:lnTo>
                      <a:pt x="754" y="2807"/>
                    </a:lnTo>
                    <a:lnTo>
                      <a:pt x="692" y="2797"/>
                    </a:lnTo>
                    <a:lnTo>
                      <a:pt x="629" y="2783"/>
                    </a:lnTo>
                    <a:lnTo>
                      <a:pt x="563" y="2765"/>
                    </a:lnTo>
                    <a:lnTo>
                      <a:pt x="497" y="2739"/>
                    </a:lnTo>
                    <a:lnTo>
                      <a:pt x="434" y="2710"/>
                    </a:lnTo>
                    <a:lnTo>
                      <a:pt x="370" y="2672"/>
                    </a:lnTo>
                    <a:lnTo>
                      <a:pt x="308" y="2626"/>
                    </a:lnTo>
                    <a:lnTo>
                      <a:pt x="249" y="2574"/>
                    </a:lnTo>
                    <a:lnTo>
                      <a:pt x="191" y="2511"/>
                    </a:lnTo>
                    <a:lnTo>
                      <a:pt x="135" y="2439"/>
                    </a:lnTo>
                    <a:lnTo>
                      <a:pt x="86" y="2357"/>
                    </a:lnTo>
                    <a:lnTo>
                      <a:pt x="50" y="2286"/>
                    </a:lnTo>
                    <a:lnTo>
                      <a:pt x="24" y="2208"/>
                    </a:lnTo>
                    <a:lnTo>
                      <a:pt x="8" y="2127"/>
                    </a:lnTo>
                    <a:lnTo>
                      <a:pt x="0" y="2041"/>
                    </a:lnTo>
                    <a:lnTo>
                      <a:pt x="2" y="1952"/>
                    </a:lnTo>
                    <a:lnTo>
                      <a:pt x="14" y="1858"/>
                    </a:lnTo>
                    <a:lnTo>
                      <a:pt x="34" y="1761"/>
                    </a:lnTo>
                    <a:lnTo>
                      <a:pt x="64" y="1659"/>
                    </a:lnTo>
                    <a:lnTo>
                      <a:pt x="101" y="1554"/>
                    </a:lnTo>
                    <a:lnTo>
                      <a:pt x="149" y="1444"/>
                    </a:lnTo>
                    <a:lnTo>
                      <a:pt x="207" y="1331"/>
                    </a:lnTo>
                    <a:lnTo>
                      <a:pt x="273" y="1213"/>
                    </a:lnTo>
                    <a:lnTo>
                      <a:pt x="336" y="1108"/>
                    </a:lnTo>
                    <a:lnTo>
                      <a:pt x="406" y="1006"/>
                    </a:lnTo>
                    <a:lnTo>
                      <a:pt x="477" y="905"/>
                    </a:lnTo>
                    <a:lnTo>
                      <a:pt x="551" y="809"/>
                    </a:lnTo>
                    <a:lnTo>
                      <a:pt x="627" y="718"/>
                    </a:lnTo>
                    <a:lnTo>
                      <a:pt x="700" y="630"/>
                    </a:lnTo>
                    <a:lnTo>
                      <a:pt x="774" y="549"/>
                    </a:lnTo>
                    <a:lnTo>
                      <a:pt x="843" y="475"/>
                    </a:lnTo>
                    <a:lnTo>
                      <a:pt x="909" y="410"/>
                    </a:lnTo>
                    <a:lnTo>
                      <a:pt x="973" y="352"/>
                    </a:lnTo>
                    <a:lnTo>
                      <a:pt x="1064" y="276"/>
                    </a:lnTo>
                    <a:lnTo>
                      <a:pt x="1152" y="211"/>
                    </a:lnTo>
                    <a:lnTo>
                      <a:pt x="1239" y="157"/>
                    </a:lnTo>
                    <a:lnTo>
                      <a:pt x="1323" y="111"/>
                    </a:lnTo>
                    <a:lnTo>
                      <a:pt x="1402" y="75"/>
                    </a:lnTo>
                    <a:lnTo>
                      <a:pt x="1480" y="47"/>
                    </a:lnTo>
                    <a:lnTo>
                      <a:pt x="1551" y="28"/>
                    </a:lnTo>
                    <a:lnTo>
                      <a:pt x="1621" y="14"/>
                    </a:lnTo>
                    <a:lnTo>
                      <a:pt x="1687" y="4"/>
                    </a:lnTo>
                    <a:lnTo>
                      <a:pt x="1746" y="0"/>
                    </a:lnTo>
                    <a:close/>
                  </a:path>
                </a:pathLst>
              </a:custGeom>
              <a:solidFill>
                <a:srgbClr val="9655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20" name="Freeform 13"/>
              <p:cNvSpPr>
                <a:spLocks/>
              </p:cNvSpPr>
              <p:nvPr/>
            </p:nvSpPr>
            <p:spPr bwMode="auto">
              <a:xfrm>
                <a:off x="4295" y="848"/>
                <a:ext cx="1183" cy="1411"/>
              </a:xfrm>
              <a:custGeom>
                <a:avLst/>
                <a:gdLst>
                  <a:gd name="T0" fmla="*/ 619 w 2367"/>
                  <a:gd name="T1" fmla="*/ 0 h 2821"/>
                  <a:gd name="T2" fmla="*/ 680 w 2367"/>
                  <a:gd name="T3" fmla="*/ 4 h 2821"/>
                  <a:gd name="T4" fmla="*/ 746 w 2367"/>
                  <a:gd name="T5" fmla="*/ 14 h 2821"/>
                  <a:gd name="T6" fmla="*/ 814 w 2367"/>
                  <a:gd name="T7" fmla="*/ 28 h 2821"/>
                  <a:gd name="T8" fmla="*/ 887 w 2367"/>
                  <a:gd name="T9" fmla="*/ 47 h 2821"/>
                  <a:gd name="T10" fmla="*/ 965 w 2367"/>
                  <a:gd name="T11" fmla="*/ 75 h 2821"/>
                  <a:gd name="T12" fmla="*/ 1044 w 2367"/>
                  <a:gd name="T13" fmla="*/ 111 h 2821"/>
                  <a:gd name="T14" fmla="*/ 1128 w 2367"/>
                  <a:gd name="T15" fmla="*/ 157 h 2821"/>
                  <a:gd name="T16" fmla="*/ 1213 w 2367"/>
                  <a:gd name="T17" fmla="*/ 211 h 2821"/>
                  <a:gd name="T18" fmla="*/ 1303 w 2367"/>
                  <a:gd name="T19" fmla="*/ 276 h 2821"/>
                  <a:gd name="T20" fmla="*/ 1394 w 2367"/>
                  <a:gd name="T21" fmla="*/ 352 h 2821"/>
                  <a:gd name="T22" fmla="*/ 1456 w 2367"/>
                  <a:gd name="T23" fmla="*/ 410 h 2821"/>
                  <a:gd name="T24" fmla="*/ 1524 w 2367"/>
                  <a:gd name="T25" fmla="*/ 475 h 2821"/>
                  <a:gd name="T26" fmla="*/ 1593 w 2367"/>
                  <a:gd name="T27" fmla="*/ 549 h 2821"/>
                  <a:gd name="T28" fmla="*/ 1667 w 2367"/>
                  <a:gd name="T29" fmla="*/ 630 h 2821"/>
                  <a:gd name="T30" fmla="*/ 1740 w 2367"/>
                  <a:gd name="T31" fmla="*/ 718 h 2821"/>
                  <a:gd name="T32" fmla="*/ 1814 w 2367"/>
                  <a:gd name="T33" fmla="*/ 809 h 2821"/>
                  <a:gd name="T34" fmla="*/ 1888 w 2367"/>
                  <a:gd name="T35" fmla="*/ 905 h 2821"/>
                  <a:gd name="T36" fmla="*/ 1961 w 2367"/>
                  <a:gd name="T37" fmla="*/ 1006 h 2821"/>
                  <a:gd name="T38" fmla="*/ 2029 w 2367"/>
                  <a:gd name="T39" fmla="*/ 1108 h 2821"/>
                  <a:gd name="T40" fmla="*/ 2095 w 2367"/>
                  <a:gd name="T41" fmla="*/ 1213 h 2821"/>
                  <a:gd name="T42" fmla="*/ 2160 w 2367"/>
                  <a:gd name="T43" fmla="*/ 1331 h 2821"/>
                  <a:gd name="T44" fmla="*/ 2218 w 2367"/>
                  <a:gd name="T45" fmla="*/ 1444 h 2821"/>
                  <a:gd name="T46" fmla="*/ 2266 w 2367"/>
                  <a:gd name="T47" fmla="*/ 1554 h 2821"/>
                  <a:gd name="T48" fmla="*/ 2303 w 2367"/>
                  <a:gd name="T49" fmla="*/ 1659 h 2821"/>
                  <a:gd name="T50" fmla="*/ 2333 w 2367"/>
                  <a:gd name="T51" fmla="*/ 1761 h 2821"/>
                  <a:gd name="T52" fmla="*/ 2353 w 2367"/>
                  <a:gd name="T53" fmla="*/ 1858 h 2821"/>
                  <a:gd name="T54" fmla="*/ 2365 w 2367"/>
                  <a:gd name="T55" fmla="*/ 1952 h 2821"/>
                  <a:gd name="T56" fmla="*/ 2367 w 2367"/>
                  <a:gd name="T57" fmla="*/ 2041 h 2821"/>
                  <a:gd name="T58" fmla="*/ 2359 w 2367"/>
                  <a:gd name="T59" fmla="*/ 2127 h 2821"/>
                  <a:gd name="T60" fmla="*/ 2343 w 2367"/>
                  <a:gd name="T61" fmla="*/ 2208 h 2821"/>
                  <a:gd name="T62" fmla="*/ 2317 w 2367"/>
                  <a:gd name="T63" fmla="*/ 2286 h 2821"/>
                  <a:gd name="T64" fmla="*/ 2282 w 2367"/>
                  <a:gd name="T65" fmla="*/ 2357 h 2821"/>
                  <a:gd name="T66" fmla="*/ 2230 w 2367"/>
                  <a:gd name="T67" fmla="*/ 2439 h 2821"/>
                  <a:gd name="T68" fmla="*/ 2176 w 2367"/>
                  <a:gd name="T69" fmla="*/ 2511 h 2821"/>
                  <a:gd name="T70" fmla="*/ 2118 w 2367"/>
                  <a:gd name="T71" fmla="*/ 2574 h 2821"/>
                  <a:gd name="T72" fmla="*/ 2059 w 2367"/>
                  <a:gd name="T73" fmla="*/ 2626 h 2821"/>
                  <a:gd name="T74" fmla="*/ 1997 w 2367"/>
                  <a:gd name="T75" fmla="*/ 2672 h 2821"/>
                  <a:gd name="T76" fmla="*/ 1933 w 2367"/>
                  <a:gd name="T77" fmla="*/ 2710 h 2821"/>
                  <a:gd name="T78" fmla="*/ 1868 w 2367"/>
                  <a:gd name="T79" fmla="*/ 2739 h 2821"/>
                  <a:gd name="T80" fmla="*/ 1804 w 2367"/>
                  <a:gd name="T81" fmla="*/ 2765 h 2821"/>
                  <a:gd name="T82" fmla="*/ 1738 w 2367"/>
                  <a:gd name="T83" fmla="*/ 2783 h 2821"/>
                  <a:gd name="T84" fmla="*/ 1675 w 2367"/>
                  <a:gd name="T85" fmla="*/ 2797 h 2821"/>
                  <a:gd name="T86" fmla="*/ 1613 w 2367"/>
                  <a:gd name="T87" fmla="*/ 2807 h 2821"/>
                  <a:gd name="T88" fmla="*/ 1552 w 2367"/>
                  <a:gd name="T89" fmla="*/ 2815 h 2821"/>
                  <a:gd name="T90" fmla="*/ 1494 w 2367"/>
                  <a:gd name="T91" fmla="*/ 2819 h 2821"/>
                  <a:gd name="T92" fmla="*/ 1438 w 2367"/>
                  <a:gd name="T93" fmla="*/ 2821 h 2821"/>
                  <a:gd name="T94" fmla="*/ 1386 w 2367"/>
                  <a:gd name="T95" fmla="*/ 2821 h 2821"/>
                  <a:gd name="T96" fmla="*/ 1333 w 2367"/>
                  <a:gd name="T97" fmla="*/ 2821 h 2821"/>
                  <a:gd name="T98" fmla="*/ 1291 w 2367"/>
                  <a:gd name="T99" fmla="*/ 2821 h 2821"/>
                  <a:gd name="T100" fmla="*/ 0 w 2367"/>
                  <a:gd name="T101" fmla="*/ 354 h 2821"/>
                  <a:gd name="T102" fmla="*/ 36 w 2367"/>
                  <a:gd name="T103" fmla="*/ 284 h 2821"/>
                  <a:gd name="T104" fmla="*/ 82 w 2367"/>
                  <a:gd name="T105" fmla="*/ 221 h 2821"/>
                  <a:gd name="T106" fmla="*/ 135 w 2367"/>
                  <a:gd name="T107" fmla="*/ 165 h 2821"/>
                  <a:gd name="T108" fmla="*/ 197 w 2367"/>
                  <a:gd name="T109" fmla="*/ 115 h 2821"/>
                  <a:gd name="T110" fmla="*/ 267 w 2367"/>
                  <a:gd name="T111" fmla="*/ 75 h 2821"/>
                  <a:gd name="T112" fmla="*/ 344 w 2367"/>
                  <a:gd name="T113" fmla="*/ 41 h 2821"/>
                  <a:gd name="T114" fmla="*/ 426 w 2367"/>
                  <a:gd name="T115" fmla="*/ 18 h 2821"/>
                  <a:gd name="T116" fmla="*/ 465 w 2367"/>
                  <a:gd name="T117" fmla="*/ 12 h 2821"/>
                  <a:gd name="T118" fmla="*/ 511 w 2367"/>
                  <a:gd name="T119" fmla="*/ 4 h 2821"/>
                  <a:gd name="T120" fmla="*/ 563 w 2367"/>
                  <a:gd name="T121" fmla="*/ 2 h 2821"/>
                  <a:gd name="T122" fmla="*/ 619 w 2367"/>
                  <a:gd name="T123" fmla="*/ 0 h 28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367" h="2821">
                    <a:moveTo>
                      <a:pt x="619" y="0"/>
                    </a:moveTo>
                    <a:lnTo>
                      <a:pt x="680" y="4"/>
                    </a:lnTo>
                    <a:lnTo>
                      <a:pt x="746" y="14"/>
                    </a:lnTo>
                    <a:lnTo>
                      <a:pt x="814" y="28"/>
                    </a:lnTo>
                    <a:lnTo>
                      <a:pt x="887" y="47"/>
                    </a:lnTo>
                    <a:lnTo>
                      <a:pt x="965" y="75"/>
                    </a:lnTo>
                    <a:lnTo>
                      <a:pt x="1044" y="111"/>
                    </a:lnTo>
                    <a:lnTo>
                      <a:pt x="1128" y="157"/>
                    </a:lnTo>
                    <a:lnTo>
                      <a:pt x="1213" y="211"/>
                    </a:lnTo>
                    <a:lnTo>
                      <a:pt x="1303" y="276"/>
                    </a:lnTo>
                    <a:lnTo>
                      <a:pt x="1394" y="352"/>
                    </a:lnTo>
                    <a:lnTo>
                      <a:pt x="1456" y="410"/>
                    </a:lnTo>
                    <a:lnTo>
                      <a:pt x="1524" y="475"/>
                    </a:lnTo>
                    <a:lnTo>
                      <a:pt x="1593" y="549"/>
                    </a:lnTo>
                    <a:lnTo>
                      <a:pt x="1667" y="630"/>
                    </a:lnTo>
                    <a:lnTo>
                      <a:pt x="1740" y="718"/>
                    </a:lnTo>
                    <a:lnTo>
                      <a:pt x="1814" y="809"/>
                    </a:lnTo>
                    <a:lnTo>
                      <a:pt x="1888" y="905"/>
                    </a:lnTo>
                    <a:lnTo>
                      <a:pt x="1961" y="1006"/>
                    </a:lnTo>
                    <a:lnTo>
                      <a:pt x="2029" y="1108"/>
                    </a:lnTo>
                    <a:lnTo>
                      <a:pt x="2095" y="1213"/>
                    </a:lnTo>
                    <a:lnTo>
                      <a:pt x="2160" y="1331"/>
                    </a:lnTo>
                    <a:lnTo>
                      <a:pt x="2218" y="1444"/>
                    </a:lnTo>
                    <a:lnTo>
                      <a:pt x="2266" y="1554"/>
                    </a:lnTo>
                    <a:lnTo>
                      <a:pt x="2303" y="1659"/>
                    </a:lnTo>
                    <a:lnTo>
                      <a:pt x="2333" y="1761"/>
                    </a:lnTo>
                    <a:lnTo>
                      <a:pt x="2353" y="1858"/>
                    </a:lnTo>
                    <a:lnTo>
                      <a:pt x="2365" y="1952"/>
                    </a:lnTo>
                    <a:lnTo>
                      <a:pt x="2367" y="2041"/>
                    </a:lnTo>
                    <a:lnTo>
                      <a:pt x="2359" y="2127"/>
                    </a:lnTo>
                    <a:lnTo>
                      <a:pt x="2343" y="2208"/>
                    </a:lnTo>
                    <a:lnTo>
                      <a:pt x="2317" y="2286"/>
                    </a:lnTo>
                    <a:lnTo>
                      <a:pt x="2282" y="2357"/>
                    </a:lnTo>
                    <a:lnTo>
                      <a:pt x="2230" y="2439"/>
                    </a:lnTo>
                    <a:lnTo>
                      <a:pt x="2176" y="2511"/>
                    </a:lnTo>
                    <a:lnTo>
                      <a:pt x="2118" y="2574"/>
                    </a:lnTo>
                    <a:lnTo>
                      <a:pt x="2059" y="2626"/>
                    </a:lnTo>
                    <a:lnTo>
                      <a:pt x="1997" y="2672"/>
                    </a:lnTo>
                    <a:lnTo>
                      <a:pt x="1933" y="2710"/>
                    </a:lnTo>
                    <a:lnTo>
                      <a:pt x="1868" y="2739"/>
                    </a:lnTo>
                    <a:lnTo>
                      <a:pt x="1804" y="2765"/>
                    </a:lnTo>
                    <a:lnTo>
                      <a:pt x="1738" y="2783"/>
                    </a:lnTo>
                    <a:lnTo>
                      <a:pt x="1675" y="2797"/>
                    </a:lnTo>
                    <a:lnTo>
                      <a:pt x="1613" y="2807"/>
                    </a:lnTo>
                    <a:lnTo>
                      <a:pt x="1552" y="2815"/>
                    </a:lnTo>
                    <a:lnTo>
                      <a:pt x="1494" y="2819"/>
                    </a:lnTo>
                    <a:lnTo>
                      <a:pt x="1438" y="2821"/>
                    </a:lnTo>
                    <a:lnTo>
                      <a:pt x="1386" y="2821"/>
                    </a:lnTo>
                    <a:lnTo>
                      <a:pt x="1333" y="2821"/>
                    </a:lnTo>
                    <a:lnTo>
                      <a:pt x="1291" y="2821"/>
                    </a:lnTo>
                    <a:lnTo>
                      <a:pt x="0" y="354"/>
                    </a:lnTo>
                    <a:lnTo>
                      <a:pt x="36" y="284"/>
                    </a:lnTo>
                    <a:lnTo>
                      <a:pt x="82" y="221"/>
                    </a:lnTo>
                    <a:lnTo>
                      <a:pt x="135" y="165"/>
                    </a:lnTo>
                    <a:lnTo>
                      <a:pt x="197" y="115"/>
                    </a:lnTo>
                    <a:lnTo>
                      <a:pt x="267" y="75"/>
                    </a:lnTo>
                    <a:lnTo>
                      <a:pt x="344" y="41"/>
                    </a:lnTo>
                    <a:lnTo>
                      <a:pt x="426" y="18"/>
                    </a:lnTo>
                    <a:lnTo>
                      <a:pt x="465" y="12"/>
                    </a:lnTo>
                    <a:lnTo>
                      <a:pt x="511" y="4"/>
                    </a:lnTo>
                    <a:lnTo>
                      <a:pt x="563" y="2"/>
                    </a:lnTo>
                    <a:lnTo>
                      <a:pt x="619" y="0"/>
                    </a:lnTo>
                    <a:close/>
                  </a:path>
                </a:pathLst>
              </a:custGeom>
              <a:solidFill>
                <a:srgbClr val="703F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21" name="Freeform 14"/>
              <p:cNvSpPr>
                <a:spLocks/>
              </p:cNvSpPr>
              <p:nvPr/>
            </p:nvSpPr>
            <p:spPr bwMode="auto">
              <a:xfrm>
                <a:off x="2556" y="728"/>
                <a:ext cx="2564" cy="2861"/>
              </a:xfrm>
              <a:custGeom>
                <a:avLst/>
                <a:gdLst>
                  <a:gd name="T0" fmla="*/ 2850 w 5128"/>
                  <a:gd name="T1" fmla="*/ 16 h 5722"/>
                  <a:gd name="T2" fmla="*/ 3236 w 5128"/>
                  <a:gd name="T3" fmla="*/ 99 h 5722"/>
                  <a:gd name="T4" fmla="*/ 3578 w 5128"/>
                  <a:gd name="T5" fmla="*/ 257 h 5722"/>
                  <a:gd name="T6" fmla="*/ 3875 w 5128"/>
                  <a:gd name="T7" fmla="*/ 489 h 5722"/>
                  <a:gd name="T8" fmla="*/ 4145 w 5128"/>
                  <a:gd name="T9" fmla="*/ 816 h 5722"/>
                  <a:gd name="T10" fmla="*/ 4366 w 5128"/>
                  <a:gd name="T11" fmla="*/ 1208 h 5722"/>
                  <a:gd name="T12" fmla="*/ 4541 w 5128"/>
                  <a:gd name="T13" fmla="*/ 1631 h 5722"/>
                  <a:gd name="T14" fmla="*/ 4688 w 5128"/>
                  <a:gd name="T15" fmla="*/ 2053 h 5722"/>
                  <a:gd name="T16" fmla="*/ 4822 w 5128"/>
                  <a:gd name="T17" fmla="*/ 2419 h 5722"/>
                  <a:gd name="T18" fmla="*/ 4941 w 5128"/>
                  <a:gd name="T19" fmla="*/ 2750 h 5722"/>
                  <a:gd name="T20" fmla="*/ 5040 w 5128"/>
                  <a:gd name="T21" fmla="*/ 3074 h 5722"/>
                  <a:gd name="T22" fmla="*/ 5104 w 5128"/>
                  <a:gd name="T23" fmla="*/ 3422 h 5722"/>
                  <a:gd name="T24" fmla="*/ 5128 w 5128"/>
                  <a:gd name="T25" fmla="*/ 3824 h 5722"/>
                  <a:gd name="T26" fmla="*/ 5090 w 5128"/>
                  <a:gd name="T27" fmla="*/ 4250 h 5722"/>
                  <a:gd name="T28" fmla="*/ 4977 w 5128"/>
                  <a:gd name="T29" fmla="*/ 4626 h 5722"/>
                  <a:gd name="T30" fmla="*/ 4786 w 5128"/>
                  <a:gd name="T31" fmla="*/ 4948 h 5722"/>
                  <a:gd name="T32" fmla="*/ 4521 w 5128"/>
                  <a:gd name="T33" fmla="*/ 5217 h 5722"/>
                  <a:gd name="T34" fmla="*/ 4183 w 5128"/>
                  <a:gd name="T35" fmla="*/ 5430 h 5722"/>
                  <a:gd name="T36" fmla="*/ 3767 w 5128"/>
                  <a:gd name="T37" fmla="*/ 5585 h 5722"/>
                  <a:gd name="T38" fmla="*/ 3338 w 5128"/>
                  <a:gd name="T39" fmla="*/ 5674 h 5722"/>
                  <a:gd name="T40" fmla="*/ 2928 w 5128"/>
                  <a:gd name="T41" fmla="*/ 5712 h 5722"/>
                  <a:gd name="T42" fmla="*/ 2564 w 5128"/>
                  <a:gd name="T43" fmla="*/ 5722 h 5722"/>
                  <a:gd name="T44" fmla="*/ 2202 w 5128"/>
                  <a:gd name="T45" fmla="*/ 5712 h 5722"/>
                  <a:gd name="T46" fmla="*/ 1792 w 5128"/>
                  <a:gd name="T47" fmla="*/ 5674 h 5722"/>
                  <a:gd name="T48" fmla="*/ 1363 w 5128"/>
                  <a:gd name="T49" fmla="*/ 5585 h 5722"/>
                  <a:gd name="T50" fmla="*/ 945 w 5128"/>
                  <a:gd name="T51" fmla="*/ 5430 h 5722"/>
                  <a:gd name="T52" fmla="*/ 609 w 5128"/>
                  <a:gd name="T53" fmla="*/ 5217 h 5722"/>
                  <a:gd name="T54" fmla="*/ 342 w 5128"/>
                  <a:gd name="T55" fmla="*/ 4948 h 5722"/>
                  <a:gd name="T56" fmla="*/ 153 w 5128"/>
                  <a:gd name="T57" fmla="*/ 4626 h 5722"/>
                  <a:gd name="T58" fmla="*/ 40 w 5128"/>
                  <a:gd name="T59" fmla="*/ 4250 h 5722"/>
                  <a:gd name="T60" fmla="*/ 0 w 5128"/>
                  <a:gd name="T61" fmla="*/ 3824 h 5722"/>
                  <a:gd name="T62" fmla="*/ 24 w 5128"/>
                  <a:gd name="T63" fmla="*/ 3422 h 5722"/>
                  <a:gd name="T64" fmla="*/ 90 w 5128"/>
                  <a:gd name="T65" fmla="*/ 3074 h 5722"/>
                  <a:gd name="T66" fmla="*/ 187 w 5128"/>
                  <a:gd name="T67" fmla="*/ 2750 h 5722"/>
                  <a:gd name="T68" fmla="*/ 308 w 5128"/>
                  <a:gd name="T69" fmla="*/ 2419 h 5722"/>
                  <a:gd name="T70" fmla="*/ 442 w 5128"/>
                  <a:gd name="T71" fmla="*/ 2053 h 5722"/>
                  <a:gd name="T72" fmla="*/ 589 w 5128"/>
                  <a:gd name="T73" fmla="*/ 1631 h 5722"/>
                  <a:gd name="T74" fmla="*/ 764 w 5128"/>
                  <a:gd name="T75" fmla="*/ 1208 h 5722"/>
                  <a:gd name="T76" fmla="*/ 985 w 5128"/>
                  <a:gd name="T77" fmla="*/ 816 h 5722"/>
                  <a:gd name="T78" fmla="*/ 1255 w 5128"/>
                  <a:gd name="T79" fmla="*/ 489 h 5722"/>
                  <a:gd name="T80" fmla="*/ 1552 w 5128"/>
                  <a:gd name="T81" fmla="*/ 257 h 5722"/>
                  <a:gd name="T82" fmla="*/ 1894 w 5128"/>
                  <a:gd name="T83" fmla="*/ 99 h 5722"/>
                  <a:gd name="T84" fmla="*/ 2280 w 5128"/>
                  <a:gd name="T85" fmla="*/ 16 h 57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128" h="5722">
                    <a:moveTo>
                      <a:pt x="2564" y="0"/>
                    </a:moveTo>
                    <a:lnTo>
                      <a:pt x="2709" y="4"/>
                    </a:lnTo>
                    <a:lnTo>
                      <a:pt x="2850" y="16"/>
                    </a:lnTo>
                    <a:lnTo>
                      <a:pt x="2984" y="36"/>
                    </a:lnTo>
                    <a:lnTo>
                      <a:pt x="3113" y="64"/>
                    </a:lnTo>
                    <a:lnTo>
                      <a:pt x="3236" y="99"/>
                    </a:lnTo>
                    <a:lnTo>
                      <a:pt x="3356" y="145"/>
                    </a:lnTo>
                    <a:lnTo>
                      <a:pt x="3469" y="197"/>
                    </a:lnTo>
                    <a:lnTo>
                      <a:pt x="3578" y="257"/>
                    </a:lnTo>
                    <a:lnTo>
                      <a:pt x="3682" y="326"/>
                    </a:lnTo>
                    <a:lnTo>
                      <a:pt x="3781" y="404"/>
                    </a:lnTo>
                    <a:lnTo>
                      <a:pt x="3875" y="489"/>
                    </a:lnTo>
                    <a:lnTo>
                      <a:pt x="3964" y="583"/>
                    </a:lnTo>
                    <a:lnTo>
                      <a:pt x="4058" y="696"/>
                    </a:lnTo>
                    <a:lnTo>
                      <a:pt x="4145" y="816"/>
                    </a:lnTo>
                    <a:lnTo>
                      <a:pt x="4225" y="941"/>
                    </a:lnTo>
                    <a:lnTo>
                      <a:pt x="4299" y="1072"/>
                    </a:lnTo>
                    <a:lnTo>
                      <a:pt x="4366" y="1208"/>
                    </a:lnTo>
                    <a:lnTo>
                      <a:pt x="4428" y="1347"/>
                    </a:lnTo>
                    <a:lnTo>
                      <a:pt x="4485" y="1488"/>
                    </a:lnTo>
                    <a:lnTo>
                      <a:pt x="4541" y="1631"/>
                    </a:lnTo>
                    <a:lnTo>
                      <a:pt x="4593" y="1775"/>
                    </a:lnTo>
                    <a:lnTo>
                      <a:pt x="4641" y="1918"/>
                    </a:lnTo>
                    <a:lnTo>
                      <a:pt x="4688" y="2053"/>
                    </a:lnTo>
                    <a:lnTo>
                      <a:pt x="4732" y="2181"/>
                    </a:lnTo>
                    <a:lnTo>
                      <a:pt x="4778" y="2302"/>
                    </a:lnTo>
                    <a:lnTo>
                      <a:pt x="4822" y="2419"/>
                    </a:lnTo>
                    <a:lnTo>
                      <a:pt x="4863" y="2533"/>
                    </a:lnTo>
                    <a:lnTo>
                      <a:pt x="4903" y="2642"/>
                    </a:lnTo>
                    <a:lnTo>
                      <a:pt x="4941" y="2750"/>
                    </a:lnTo>
                    <a:lnTo>
                      <a:pt x="4977" y="2857"/>
                    </a:lnTo>
                    <a:lnTo>
                      <a:pt x="5011" y="2964"/>
                    </a:lnTo>
                    <a:lnTo>
                      <a:pt x="5040" y="3074"/>
                    </a:lnTo>
                    <a:lnTo>
                      <a:pt x="5066" y="3185"/>
                    </a:lnTo>
                    <a:lnTo>
                      <a:pt x="5088" y="3301"/>
                    </a:lnTo>
                    <a:lnTo>
                      <a:pt x="5104" y="3422"/>
                    </a:lnTo>
                    <a:lnTo>
                      <a:pt x="5118" y="3549"/>
                    </a:lnTo>
                    <a:lnTo>
                      <a:pt x="5126" y="3683"/>
                    </a:lnTo>
                    <a:lnTo>
                      <a:pt x="5128" y="3824"/>
                    </a:lnTo>
                    <a:lnTo>
                      <a:pt x="5124" y="3971"/>
                    </a:lnTo>
                    <a:lnTo>
                      <a:pt x="5112" y="4114"/>
                    </a:lnTo>
                    <a:lnTo>
                      <a:pt x="5090" y="4250"/>
                    </a:lnTo>
                    <a:lnTo>
                      <a:pt x="5060" y="4381"/>
                    </a:lnTo>
                    <a:lnTo>
                      <a:pt x="5023" y="4506"/>
                    </a:lnTo>
                    <a:lnTo>
                      <a:pt x="4977" y="4626"/>
                    </a:lnTo>
                    <a:lnTo>
                      <a:pt x="4921" y="4739"/>
                    </a:lnTo>
                    <a:lnTo>
                      <a:pt x="4859" y="4847"/>
                    </a:lnTo>
                    <a:lnTo>
                      <a:pt x="4786" y="4948"/>
                    </a:lnTo>
                    <a:lnTo>
                      <a:pt x="4706" y="5044"/>
                    </a:lnTo>
                    <a:lnTo>
                      <a:pt x="4619" y="5133"/>
                    </a:lnTo>
                    <a:lnTo>
                      <a:pt x="4521" y="5217"/>
                    </a:lnTo>
                    <a:lnTo>
                      <a:pt x="4418" y="5294"/>
                    </a:lnTo>
                    <a:lnTo>
                      <a:pt x="4304" y="5366"/>
                    </a:lnTo>
                    <a:lnTo>
                      <a:pt x="4183" y="5430"/>
                    </a:lnTo>
                    <a:lnTo>
                      <a:pt x="4048" y="5489"/>
                    </a:lnTo>
                    <a:lnTo>
                      <a:pt x="3909" y="5541"/>
                    </a:lnTo>
                    <a:lnTo>
                      <a:pt x="3767" y="5585"/>
                    </a:lnTo>
                    <a:lnTo>
                      <a:pt x="3624" y="5621"/>
                    </a:lnTo>
                    <a:lnTo>
                      <a:pt x="3481" y="5650"/>
                    </a:lnTo>
                    <a:lnTo>
                      <a:pt x="3338" y="5674"/>
                    </a:lnTo>
                    <a:lnTo>
                      <a:pt x="3197" y="5690"/>
                    </a:lnTo>
                    <a:lnTo>
                      <a:pt x="3061" y="5704"/>
                    </a:lnTo>
                    <a:lnTo>
                      <a:pt x="2928" y="5712"/>
                    </a:lnTo>
                    <a:lnTo>
                      <a:pt x="2801" y="5718"/>
                    </a:lnTo>
                    <a:lnTo>
                      <a:pt x="2679" y="5720"/>
                    </a:lnTo>
                    <a:lnTo>
                      <a:pt x="2564" y="5722"/>
                    </a:lnTo>
                    <a:lnTo>
                      <a:pt x="2451" y="5720"/>
                    </a:lnTo>
                    <a:lnTo>
                      <a:pt x="2329" y="5718"/>
                    </a:lnTo>
                    <a:lnTo>
                      <a:pt x="2202" y="5712"/>
                    </a:lnTo>
                    <a:lnTo>
                      <a:pt x="2069" y="5704"/>
                    </a:lnTo>
                    <a:lnTo>
                      <a:pt x="1931" y="5690"/>
                    </a:lnTo>
                    <a:lnTo>
                      <a:pt x="1792" y="5674"/>
                    </a:lnTo>
                    <a:lnTo>
                      <a:pt x="1649" y="5650"/>
                    </a:lnTo>
                    <a:lnTo>
                      <a:pt x="1506" y="5621"/>
                    </a:lnTo>
                    <a:lnTo>
                      <a:pt x="1363" y="5585"/>
                    </a:lnTo>
                    <a:lnTo>
                      <a:pt x="1221" y="5541"/>
                    </a:lnTo>
                    <a:lnTo>
                      <a:pt x="1082" y="5489"/>
                    </a:lnTo>
                    <a:lnTo>
                      <a:pt x="945" y="5430"/>
                    </a:lnTo>
                    <a:lnTo>
                      <a:pt x="826" y="5366"/>
                    </a:lnTo>
                    <a:lnTo>
                      <a:pt x="712" y="5294"/>
                    </a:lnTo>
                    <a:lnTo>
                      <a:pt x="609" y="5217"/>
                    </a:lnTo>
                    <a:lnTo>
                      <a:pt x="511" y="5133"/>
                    </a:lnTo>
                    <a:lnTo>
                      <a:pt x="424" y="5044"/>
                    </a:lnTo>
                    <a:lnTo>
                      <a:pt x="342" y="4948"/>
                    </a:lnTo>
                    <a:lnTo>
                      <a:pt x="271" y="4847"/>
                    </a:lnTo>
                    <a:lnTo>
                      <a:pt x="207" y="4739"/>
                    </a:lnTo>
                    <a:lnTo>
                      <a:pt x="153" y="4626"/>
                    </a:lnTo>
                    <a:lnTo>
                      <a:pt x="107" y="4506"/>
                    </a:lnTo>
                    <a:lnTo>
                      <a:pt x="68" y="4381"/>
                    </a:lnTo>
                    <a:lnTo>
                      <a:pt x="40" y="4250"/>
                    </a:lnTo>
                    <a:lnTo>
                      <a:pt x="18" y="4114"/>
                    </a:lnTo>
                    <a:lnTo>
                      <a:pt x="4" y="3971"/>
                    </a:lnTo>
                    <a:lnTo>
                      <a:pt x="0" y="3824"/>
                    </a:lnTo>
                    <a:lnTo>
                      <a:pt x="4" y="3683"/>
                    </a:lnTo>
                    <a:lnTo>
                      <a:pt x="12" y="3549"/>
                    </a:lnTo>
                    <a:lnTo>
                      <a:pt x="24" y="3422"/>
                    </a:lnTo>
                    <a:lnTo>
                      <a:pt x="42" y="3301"/>
                    </a:lnTo>
                    <a:lnTo>
                      <a:pt x="64" y="3185"/>
                    </a:lnTo>
                    <a:lnTo>
                      <a:pt x="90" y="3074"/>
                    </a:lnTo>
                    <a:lnTo>
                      <a:pt x="119" y="2964"/>
                    </a:lnTo>
                    <a:lnTo>
                      <a:pt x="151" y="2857"/>
                    </a:lnTo>
                    <a:lnTo>
                      <a:pt x="187" y="2750"/>
                    </a:lnTo>
                    <a:lnTo>
                      <a:pt x="225" y="2642"/>
                    </a:lnTo>
                    <a:lnTo>
                      <a:pt x="267" y="2533"/>
                    </a:lnTo>
                    <a:lnTo>
                      <a:pt x="308" y="2419"/>
                    </a:lnTo>
                    <a:lnTo>
                      <a:pt x="352" y="2302"/>
                    </a:lnTo>
                    <a:lnTo>
                      <a:pt x="396" y="2181"/>
                    </a:lnTo>
                    <a:lnTo>
                      <a:pt x="442" y="2053"/>
                    </a:lnTo>
                    <a:lnTo>
                      <a:pt x="487" y="1918"/>
                    </a:lnTo>
                    <a:lnTo>
                      <a:pt x="537" y="1775"/>
                    </a:lnTo>
                    <a:lnTo>
                      <a:pt x="589" y="1631"/>
                    </a:lnTo>
                    <a:lnTo>
                      <a:pt x="643" y="1488"/>
                    </a:lnTo>
                    <a:lnTo>
                      <a:pt x="702" y="1347"/>
                    </a:lnTo>
                    <a:lnTo>
                      <a:pt x="764" y="1208"/>
                    </a:lnTo>
                    <a:lnTo>
                      <a:pt x="832" y="1072"/>
                    </a:lnTo>
                    <a:lnTo>
                      <a:pt x="905" y="941"/>
                    </a:lnTo>
                    <a:lnTo>
                      <a:pt x="985" y="816"/>
                    </a:lnTo>
                    <a:lnTo>
                      <a:pt x="1070" y="696"/>
                    </a:lnTo>
                    <a:lnTo>
                      <a:pt x="1166" y="583"/>
                    </a:lnTo>
                    <a:lnTo>
                      <a:pt x="1255" y="489"/>
                    </a:lnTo>
                    <a:lnTo>
                      <a:pt x="1349" y="404"/>
                    </a:lnTo>
                    <a:lnTo>
                      <a:pt x="1448" y="326"/>
                    </a:lnTo>
                    <a:lnTo>
                      <a:pt x="1552" y="257"/>
                    </a:lnTo>
                    <a:lnTo>
                      <a:pt x="1661" y="197"/>
                    </a:lnTo>
                    <a:lnTo>
                      <a:pt x="1774" y="145"/>
                    </a:lnTo>
                    <a:lnTo>
                      <a:pt x="1894" y="99"/>
                    </a:lnTo>
                    <a:lnTo>
                      <a:pt x="2017" y="64"/>
                    </a:lnTo>
                    <a:lnTo>
                      <a:pt x="2146" y="36"/>
                    </a:lnTo>
                    <a:lnTo>
                      <a:pt x="2280" y="16"/>
                    </a:lnTo>
                    <a:lnTo>
                      <a:pt x="2419" y="4"/>
                    </a:lnTo>
                    <a:lnTo>
                      <a:pt x="2564" y="0"/>
                    </a:lnTo>
                    <a:close/>
                  </a:path>
                </a:pathLst>
              </a:custGeom>
              <a:solidFill>
                <a:srgbClr val="EFC58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22" name="Freeform 15"/>
              <p:cNvSpPr>
                <a:spLocks/>
              </p:cNvSpPr>
              <p:nvPr/>
            </p:nvSpPr>
            <p:spPr bwMode="auto">
              <a:xfrm>
                <a:off x="3373" y="1794"/>
                <a:ext cx="263" cy="268"/>
              </a:xfrm>
              <a:custGeom>
                <a:avLst/>
                <a:gdLst>
                  <a:gd name="T0" fmla="*/ 265 w 527"/>
                  <a:gd name="T1" fmla="*/ 0 h 535"/>
                  <a:gd name="T2" fmla="*/ 316 w 527"/>
                  <a:gd name="T3" fmla="*/ 6 h 535"/>
                  <a:gd name="T4" fmla="*/ 366 w 527"/>
                  <a:gd name="T5" fmla="*/ 22 h 535"/>
                  <a:gd name="T6" fmla="*/ 412 w 527"/>
                  <a:gd name="T7" fmla="*/ 46 h 535"/>
                  <a:gd name="T8" fmla="*/ 450 w 527"/>
                  <a:gd name="T9" fmla="*/ 79 h 535"/>
                  <a:gd name="T10" fmla="*/ 481 w 527"/>
                  <a:gd name="T11" fmla="*/ 119 h 535"/>
                  <a:gd name="T12" fmla="*/ 507 w 527"/>
                  <a:gd name="T13" fmla="*/ 163 h 535"/>
                  <a:gd name="T14" fmla="*/ 521 w 527"/>
                  <a:gd name="T15" fmla="*/ 215 h 535"/>
                  <a:gd name="T16" fmla="*/ 527 w 527"/>
                  <a:gd name="T17" fmla="*/ 268 h 535"/>
                  <a:gd name="T18" fmla="*/ 521 w 527"/>
                  <a:gd name="T19" fmla="*/ 322 h 535"/>
                  <a:gd name="T20" fmla="*/ 507 w 527"/>
                  <a:gd name="T21" fmla="*/ 372 h 535"/>
                  <a:gd name="T22" fmla="*/ 481 w 527"/>
                  <a:gd name="T23" fmla="*/ 418 h 535"/>
                  <a:gd name="T24" fmla="*/ 450 w 527"/>
                  <a:gd name="T25" fmla="*/ 455 h 535"/>
                  <a:gd name="T26" fmla="*/ 412 w 527"/>
                  <a:gd name="T27" fmla="*/ 489 h 535"/>
                  <a:gd name="T28" fmla="*/ 366 w 527"/>
                  <a:gd name="T29" fmla="*/ 513 h 535"/>
                  <a:gd name="T30" fmla="*/ 316 w 527"/>
                  <a:gd name="T31" fmla="*/ 529 h 535"/>
                  <a:gd name="T32" fmla="*/ 265 w 527"/>
                  <a:gd name="T33" fmla="*/ 535 h 535"/>
                  <a:gd name="T34" fmla="*/ 211 w 527"/>
                  <a:gd name="T35" fmla="*/ 529 h 535"/>
                  <a:gd name="T36" fmla="*/ 161 w 527"/>
                  <a:gd name="T37" fmla="*/ 513 h 535"/>
                  <a:gd name="T38" fmla="*/ 117 w 527"/>
                  <a:gd name="T39" fmla="*/ 489 h 535"/>
                  <a:gd name="T40" fmla="*/ 78 w 527"/>
                  <a:gd name="T41" fmla="*/ 455 h 535"/>
                  <a:gd name="T42" fmla="*/ 46 w 527"/>
                  <a:gd name="T43" fmla="*/ 418 h 535"/>
                  <a:gd name="T44" fmla="*/ 22 w 527"/>
                  <a:gd name="T45" fmla="*/ 372 h 535"/>
                  <a:gd name="T46" fmla="*/ 6 w 527"/>
                  <a:gd name="T47" fmla="*/ 322 h 535"/>
                  <a:gd name="T48" fmla="*/ 0 w 527"/>
                  <a:gd name="T49" fmla="*/ 268 h 535"/>
                  <a:gd name="T50" fmla="*/ 6 w 527"/>
                  <a:gd name="T51" fmla="*/ 215 h 535"/>
                  <a:gd name="T52" fmla="*/ 22 w 527"/>
                  <a:gd name="T53" fmla="*/ 163 h 535"/>
                  <a:gd name="T54" fmla="*/ 46 w 527"/>
                  <a:gd name="T55" fmla="*/ 119 h 535"/>
                  <a:gd name="T56" fmla="*/ 78 w 527"/>
                  <a:gd name="T57" fmla="*/ 79 h 535"/>
                  <a:gd name="T58" fmla="*/ 117 w 527"/>
                  <a:gd name="T59" fmla="*/ 46 h 535"/>
                  <a:gd name="T60" fmla="*/ 161 w 527"/>
                  <a:gd name="T61" fmla="*/ 22 h 535"/>
                  <a:gd name="T62" fmla="*/ 211 w 527"/>
                  <a:gd name="T63" fmla="*/ 6 h 535"/>
                  <a:gd name="T64" fmla="*/ 265 w 527"/>
                  <a:gd name="T65" fmla="*/ 0 h 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27" h="535">
                    <a:moveTo>
                      <a:pt x="265" y="0"/>
                    </a:moveTo>
                    <a:lnTo>
                      <a:pt x="316" y="6"/>
                    </a:lnTo>
                    <a:lnTo>
                      <a:pt x="366" y="22"/>
                    </a:lnTo>
                    <a:lnTo>
                      <a:pt x="412" y="46"/>
                    </a:lnTo>
                    <a:lnTo>
                      <a:pt x="450" y="79"/>
                    </a:lnTo>
                    <a:lnTo>
                      <a:pt x="481" y="119"/>
                    </a:lnTo>
                    <a:lnTo>
                      <a:pt x="507" y="163"/>
                    </a:lnTo>
                    <a:lnTo>
                      <a:pt x="521" y="215"/>
                    </a:lnTo>
                    <a:lnTo>
                      <a:pt x="527" y="268"/>
                    </a:lnTo>
                    <a:lnTo>
                      <a:pt x="521" y="322"/>
                    </a:lnTo>
                    <a:lnTo>
                      <a:pt x="507" y="372"/>
                    </a:lnTo>
                    <a:lnTo>
                      <a:pt x="481" y="418"/>
                    </a:lnTo>
                    <a:lnTo>
                      <a:pt x="450" y="455"/>
                    </a:lnTo>
                    <a:lnTo>
                      <a:pt x="412" y="489"/>
                    </a:lnTo>
                    <a:lnTo>
                      <a:pt x="366" y="513"/>
                    </a:lnTo>
                    <a:lnTo>
                      <a:pt x="316" y="529"/>
                    </a:lnTo>
                    <a:lnTo>
                      <a:pt x="265" y="535"/>
                    </a:lnTo>
                    <a:lnTo>
                      <a:pt x="211" y="529"/>
                    </a:lnTo>
                    <a:lnTo>
                      <a:pt x="161" y="513"/>
                    </a:lnTo>
                    <a:lnTo>
                      <a:pt x="117" y="489"/>
                    </a:lnTo>
                    <a:lnTo>
                      <a:pt x="78" y="455"/>
                    </a:lnTo>
                    <a:lnTo>
                      <a:pt x="46" y="418"/>
                    </a:lnTo>
                    <a:lnTo>
                      <a:pt x="22" y="372"/>
                    </a:lnTo>
                    <a:lnTo>
                      <a:pt x="6" y="322"/>
                    </a:lnTo>
                    <a:lnTo>
                      <a:pt x="0" y="268"/>
                    </a:lnTo>
                    <a:lnTo>
                      <a:pt x="6" y="215"/>
                    </a:lnTo>
                    <a:lnTo>
                      <a:pt x="22" y="163"/>
                    </a:lnTo>
                    <a:lnTo>
                      <a:pt x="46" y="119"/>
                    </a:lnTo>
                    <a:lnTo>
                      <a:pt x="78" y="79"/>
                    </a:lnTo>
                    <a:lnTo>
                      <a:pt x="117" y="46"/>
                    </a:lnTo>
                    <a:lnTo>
                      <a:pt x="161" y="22"/>
                    </a:lnTo>
                    <a:lnTo>
                      <a:pt x="211" y="6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23" name="Freeform 16"/>
              <p:cNvSpPr>
                <a:spLocks/>
              </p:cNvSpPr>
              <p:nvPr/>
            </p:nvSpPr>
            <p:spPr bwMode="auto">
              <a:xfrm>
                <a:off x="4039" y="1793"/>
                <a:ext cx="265" cy="270"/>
              </a:xfrm>
              <a:custGeom>
                <a:avLst/>
                <a:gdLst>
                  <a:gd name="T0" fmla="*/ 264 w 531"/>
                  <a:gd name="T1" fmla="*/ 0 h 539"/>
                  <a:gd name="T2" fmla="*/ 318 w 531"/>
                  <a:gd name="T3" fmla="*/ 6 h 539"/>
                  <a:gd name="T4" fmla="*/ 368 w 531"/>
                  <a:gd name="T5" fmla="*/ 22 h 539"/>
                  <a:gd name="T6" fmla="*/ 414 w 531"/>
                  <a:gd name="T7" fmla="*/ 46 h 539"/>
                  <a:gd name="T8" fmla="*/ 453 w 531"/>
                  <a:gd name="T9" fmla="*/ 79 h 539"/>
                  <a:gd name="T10" fmla="*/ 485 w 531"/>
                  <a:gd name="T11" fmla="*/ 119 h 539"/>
                  <a:gd name="T12" fmla="*/ 509 w 531"/>
                  <a:gd name="T13" fmla="*/ 165 h 539"/>
                  <a:gd name="T14" fmla="*/ 525 w 531"/>
                  <a:gd name="T15" fmla="*/ 215 h 539"/>
                  <a:gd name="T16" fmla="*/ 531 w 531"/>
                  <a:gd name="T17" fmla="*/ 270 h 539"/>
                  <a:gd name="T18" fmla="*/ 525 w 531"/>
                  <a:gd name="T19" fmla="*/ 324 h 539"/>
                  <a:gd name="T20" fmla="*/ 509 w 531"/>
                  <a:gd name="T21" fmla="*/ 374 h 539"/>
                  <a:gd name="T22" fmla="*/ 485 w 531"/>
                  <a:gd name="T23" fmla="*/ 420 h 539"/>
                  <a:gd name="T24" fmla="*/ 453 w 531"/>
                  <a:gd name="T25" fmla="*/ 459 h 539"/>
                  <a:gd name="T26" fmla="*/ 414 w 531"/>
                  <a:gd name="T27" fmla="*/ 493 h 539"/>
                  <a:gd name="T28" fmla="*/ 368 w 531"/>
                  <a:gd name="T29" fmla="*/ 517 h 539"/>
                  <a:gd name="T30" fmla="*/ 318 w 531"/>
                  <a:gd name="T31" fmla="*/ 533 h 539"/>
                  <a:gd name="T32" fmla="*/ 264 w 531"/>
                  <a:gd name="T33" fmla="*/ 539 h 539"/>
                  <a:gd name="T34" fmla="*/ 211 w 531"/>
                  <a:gd name="T35" fmla="*/ 533 h 539"/>
                  <a:gd name="T36" fmla="*/ 161 w 531"/>
                  <a:gd name="T37" fmla="*/ 517 h 539"/>
                  <a:gd name="T38" fmla="*/ 117 w 531"/>
                  <a:gd name="T39" fmla="*/ 493 h 539"/>
                  <a:gd name="T40" fmla="*/ 77 w 531"/>
                  <a:gd name="T41" fmla="*/ 459 h 539"/>
                  <a:gd name="T42" fmla="*/ 46 w 531"/>
                  <a:gd name="T43" fmla="*/ 420 h 539"/>
                  <a:gd name="T44" fmla="*/ 20 w 531"/>
                  <a:gd name="T45" fmla="*/ 374 h 539"/>
                  <a:gd name="T46" fmla="*/ 4 w 531"/>
                  <a:gd name="T47" fmla="*/ 324 h 539"/>
                  <a:gd name="T48" fmla="*/ 0 w 531"/>
                  <a:gd name="T49" fmla="*/ 270 h 539"/>
                  <a:gd name="T50" fmla="*/ 4 w 531"/>
                  <a:gd name="T51" fmla="*/ 215 h 539"/>
                  <a:gd name="T52" fmla="*/ 20 w 531"/>
                  <a:gd name="T53" fmla="*/ 165 h 539"/>
                  <a:gd name="T54" fmla="*/ 46 w 531"/>
                  <a:gd name="T55" fmla="*/ 119 h 539"/>
                  <a:gd name="T56" fmla="*/ 77 w 531"/>
                  <a:gd name="T57" fmla="*/ 79 h 539"/>
                  <a:gd name="T58" fmla="*/ 117 w 531"/>
                  <a:gd name="T59" fmla="*/ 46 h 539"/>
                  <a:gd name="T60" fmla="*/ 161 w 531"/>
                  <a:gd name="T61" fmla="*/ 22 h 539"/>
                  <a:gd name="T62" fmla="*/ 211 w 531"/>
                  <a:gd name="T63" fmla="*/ 6 h 539"/>
                  <a:gd name="T64" fmla="*/ 264 w 531"/>
                  <a:gd name="T65" fmla="*/ 0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31" h="539">
                    <a:moveTo>
                      <a:pt x="264" y="0"/>
                    </a:moveTo>
                    <a:lnTo>
                      <a:pt x="318" y="6"/>
                    </a:lnTo>
                    <a:lnTo>
                      <a:pt x="368" y="22"/>
                    </a:lnTo>
                    <a:lnTo>
                      <a:pt x="414" y="46"/>
                    </a:lnTo>
                    <a:lnTo>
                      <a:pt x="453" y="79"/>
                    </a:lnTo>
                    <a:lnTo>
                      <a:pt x="485" y="119"/>
                    </a:lnTo>
                    <a:lnTo>
                      <a:pt x="509" y="165"/>
                    </a:lnTo>
                    <a:lnTo>
                      <a:pt x="525" y="215"/>
                    </a:lnTo>
                    <a:lnTo>
                      <a:pt x="531" y="270"/>
                    </a:lnTo>
                    <a:lnTo>
                      <a:pt x="525" y="324"/>
                    </a:lnTo>
                    <a:lnTo>
                      <a:pt x="509" y="374"/>
                    </a:lnTo>
                    <a:lnTo>
                      <a:pt x="485" y="420"/>
                    </a:lnTo>
                    <a:lnTo>
                      <a:pt x="453" y="459"/>
                    </a:lnTo>
                    <a:lnTo>
                      <a:pt x="414" y="493"/>
                    </a:lnTo>
                    <a:lnTo>
                      <a:pt x="368" y="517"/>
                    </a:lnTo>
                    <a:lnTo>
                      <a:pt x="318" y="533"/>
                    </a:lnTo>
                    <a:lnTo>
                      <a:pt x="264" y="539"/>
                    </a:lnTo>
                    <a:lnTo>
                      <a:pt x="211" y="533"/>
                    </a:lnTo>
                    <a:lnTo>
                      <a:pt x="161" y="517"/>
                    </a:lnTo>
                    <a:lnTo>
                      <a:pt x="117" y="493"/>
                    </a:lnTo>
                    <a:lnTo>
                      <a:pt x="77" y="459"/>
                    </a:lnTo>
                    <a:lnTo>
                      <a:pt x="46" y="420"/>
                    </a:lnTo>
                    <a:lnTo>
                      <a:pt x="20" y="374"/>
                    </a:lnTo>
                    <a:lnTo>
                      <a:pt x="4" y="324"/>
                    </a:lnTo>
                    <a:lnTo>
                      <a:pt x="0" y="270"/>
                    </a:lnTo>
                    <a:lnTo>
                      <a:pt x="4" y="215"/>
                    </a:lnTo>
                    <a:lnTo>
                      <a:pt x="20" y="165"/>
                    </a:lnTo>
                    <a:lnTo>
                      <a:pt x="46" y="119"/>
                    </a:lnTo>
                    <a:lnTo>
                      <a:pt x="77" y="79"/>
                    </a:lnTo>
                    <a:lnTo>
                      <a:pt x="117" y="46"/>
                    </a:lnTo>
                    <a:lnTo>
                      <a:pt x="161" y="22"/>
                    </a:lnTo>
                    <a:lnTo>
                      <a:pt x="211" y="6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rgbClr val="33333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24" name="Freeform 17"/>
              <p:cNvSpPr>
                <a:spLocks/>
              </p:cNvSpPr>
              <p:nvPr/>
            </p:nvSpPr>
            <p:spPr bwMode="auto">
              <a:xfrm>
                <a:off x="3427" y="2329"/>
                <a:ext cx="822" cy="666"/>
              </a:xfrm>
              <a:custGeom>
                <a:avLst/>
                <a:gdLst>
                  <a:gd name="T0" fmla="*/ 926 w 1643"/>
                  <a:gd name="T1" fmla="*/ 2 h 1333"/>
                  <a:gd name="T2" fmla="*/ 1103 w 1643"/>
                  <a:gd name="T3" fmla="*/ 14 h 1333"/>
                  <a:gd name="T4" fmla="*/ 1245 w 1643"/>
                  <a:gd name="T5" fmla="*/ 36 h 1333"/>
                  <a:gd name="T6" fmla="*/ 1358 w 1643"/>
                  <a:gd name="T7" fmla="*/ 74 h 1333"/>
                  <a:gd name="T8" fmla="*/ 1481 w 1643"/>
                  <a:gd name="T9" fmla="*/ 145 h 1333"/>
                  <a:gd name="T10" fmla="*/ 1569 w 1643"/>
                  <a:gd name="T11" fmla="*/ 243 h 1333"/>
                  <a:gd name="T12" fmla="*/ 1625 w 1643"/>
                  <a:gd name="T13" fmla="*/ 366 h 1333"/>
                  <a:gd name="T14" fmla="*/ 1643 w 1643"/>
                  <a:gd name="T15" fmla="*/ 508 h 1333"/>
                  <a:gd name="T16" fmla="*/ 1623 w 1643"/>
                  <a:gd name="T17" fmla="*/ 653 h 1333"/>
                  <a:gd name="T18" fmla="*/ 1571 w 1643"/>
                  <a:gd name="T19" fmla="*/ 786 h 1333"/>
                  <a:gd name="T20" fmla="*/ 1501 w 1643"/>
                  <a:gd name="T21" fmla="*/ 902 h 1333"/>
                  <a:gd name="T22" fmla="*/ 1428 w 1643"/>
                  <a:gd name="T23" fmla="*/ 993 h 1333"/>
                  <a:gd name="T24" fmla="*/ 1368 w 1643"/>
                  <a:gd name="T25" fmla="*/ 1059 h 1333"/>
                  <a:gd name="T26" fmla="*/ 1302 w 1643"/>
                  <a:gd name="T27" fmla="*/ 1118 h 1333"/>
                  <a:gd name="T28" fmla="*/ 1211 w 1643"/>
                  <a:gd name="T29" fmla="*/ 1192 h 1333"/>
                  <a:gd name="T30" fmla="*/ 1096 w 1643"/>
                  <a:gd name="T31" fmla="*/ 1262 h 1333"/>
                  <a:gd name="T32" fmla="*/ 964 w 1643"/>
                  <a:gd name="T33" fmla="*/ 1313 h 1333"/>
                  <a:gd name="T34" fmla="*/ 821 w 1643"/>
                  <a:gd name="T35" fmla="*/ 1333 h 1333"/>
                  <a:gd name="T36" fmla="*/ 680 w 1643"/>
                  <a:gd name="T37" fmla="*/ 1313 h 1333"/>
                  <a:gd name="T38" fmla="*/ 549 w 1643"/>
                  <a:gd name="T39" fmla="*/ 1262 h 1333"/>
                  <a:gd name="T40" fmla="*/ 433 w 1643"/>
                  <a:gd name="T41" fmla="*/ 1192 h 1333"/>
                  <a:gd name="T42" fmla="*/ 342 w 1643"/>
                  <a:gd name="T43" fmla="*/ 1118 h 1333"/>
                  <a:gd name="T44" fmla="*/ 276 w 1643"/>
                  <a:gd name="T45" fmla="*/ 1059 h 1333"/>
                  <a:gd name="T46" fmla="*/ 216 w 1643"/>
                  <a:gd name="T47" fmla="*/ 993 h 1333"/>
                  <a:gd name="T48" fmla="*/ 143 w 1643"/>
                  <a:gd name="T49" fmla="*/ 902 h 1333"/>
                  <a:gd name="T50" fmla="*/ 73 w 1643"/>
                  <a:gd name="T51" fmla="*/ 786 h 1333"/>
                  <a:gd name="T52" fmla="*/ 21 w 1643"/>
                  <a:gd name="T53" fmla="*/ 653 h 1333"/>
                  <a:gd name="T54" fmla="*/ 0 w 1643"/>
                  <a:gd name="T55" fmla="*/ 508 h 1333"/>
                  <a:gd name="T56" fmla="*/ 19 w 1643"/>
                  <a:gd name="T57" fmla="*/ 366 h 1333"/>
                  <a:gd name="T58" fmla="*/ 73 w 1643"/>
                  <a:gd name="T59" fmla="*/ 243 h 1333"/>
                  <a:gd name="T60" fmla="*/ 163 w 1643"/>
                  <a:gd name="T61" fmla="*/ 145 h 1333"/>
                  <a:gd name="T62" fmla="*/ 286 w 1643"/>
                  <a:gd name="T63" fmla="*/ 74 h 1333"/>
                  <a:gd name="T64" fmla="*/ 399 w 1643"/>
                  <a:gd name="T65" fmla="*/ 36 h 1333"/>
                  <a:gd name="T66" fmla="*/ 541 w 1643"/>
                  <a:gd name="T67" fmla="*/ 14 h 1333"/>
                  <a:gd name="T68" fmla="*/ 718 w 1643"/>
                  <a:gd name="T69" fmla="*/ 2 h 1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43" h="1333">
                    <a:moveTo>
                      <a:pt x="821" y="0"/>
                    </a:moveTo>
                    <a:lnTo>
                      <a:pt x="926" y="2"/>
                    </a:lnTo>
                    <a:lnTo>
                      <a:pt x="1020" y="6"/>
                    </a:lnTo>
                    <a:lnTo>
                      <a:pt x="1103" y="14"/>
                    </a:lnTo>
                    <a:lnTo>
                      <a:pt x="1177" y="24"/>
                    </a:lnTo>
                    <a:lnTo>
                      <a:pt x="1245" y="36"/>
                    </a:lnTo>
                    <a:lnTo>
                      <a:pt x="1304" y="54"/>
                    </a:lnTo>
                    <a:lnTo>
                      <a:pt x="1358" y="74"/>
                    </a:lnTo>
                    <a:lnTo>
                      <a:pt x="1424" y="106"/>
                    </a:lnTo>
                    <a:lnTo>
                      <a:pt x="1481" y="145"/>
                    </a:lnTo>
                    <a:lnTo>
                      <a:pt x="1529" y="191"/>
                    </a:lnTo>
                    <a:lnTo>
                      <a:pt x="1569" y="243"/>
                    </a:lnTo>
                    <a:lnTo>
                      <a:pt x="1601" y="303"/>
                    </a:lnTo>
                    <a:lnTo>
                      <a:pt x="1625" y="366"/>
                    </a:lnTo>
                    <a:lnTo>
                      <a:pt x="1639" y="434"/>
                    </a:lnTo>
                    <a:lnTo>
                      <a:pt x="1643" y="508"/>
                    </a:lnTo>
                    <a:lnTo>
                      <a:pt x="1639" y="581"/>
                    </a:lnTo>
                    <a:lnTo>
                      <a:pt x="1623" y="653"/>
                    </a:lnTo>
                    <a:lnTo>
                      <a:pt x="1599" y="720"/>
                    </a:lnTo>
                    <a:lnTo>
                      <a:pt x="1571" y="786"/>
                    </a:lnTo>
                    <a:lnTo>
                      <a:pt x="1537" y="846"/>
                    </a:lnTo>
                    <a:lnTo>
                      <a:pt x="1501" y="902"/>
                    </a:lnTo>
                    <a:lnTo>
                      <a:pt x="1463" y="951"/>
                    </a:lnTo>
                    <a:lnTo>
                      <a:pt x="1428" y="993"/>
                    </a:lnTo>
                    <a:lnTo>
                      <a:pt x="1396" y="1031"/>
                    </a:lnTo>
                    <a:lnTo>
                      <a:pt x="1368" y="1059"/>
                    </a:lnTo>
                    <a:lnTo>
                      <a:pt x="1338" y="1087"/>
                    </a:lnTo>
                    <a:lnTo>
                      <a:pt x="1302" y="1118"/>
                    </a:lnTo>
                    <a:lnTo>
                      <a:pt x="1259" y="1154"/>
                    </a:lnTo>
                    <a:lnTo>
                      <a:pt x="1211" y="1192"/>
                    </a:lnTo>
                    <a:lnTo>
                      <a:pt x="1155" y="1228"/>
                    </a:lnTo>
                    <a:lnTo>
                      <a:pt x="1096" y="1262"/>
                    </a:lnTo>
                    <a:lnTo>
                      <a:pt x="1032" y="1290"/>
                    </a:lnTo>
                    <a:lnTo>
                      <a:pt x="964" y="1313"/>
                    </a:lnTo>
                    <a:lnTo>
                      <a:pt x="895" y="1327"/>
                    </a:lnTo>
                    <a:lnTo>
                      <a:pt x="821" y="1333"/>
                    </a:lnTo>
                    <a:lnTo>
                      <a:pt x="749" y="1327"/>
                    </a:lnTo>
                    <a:lnTo>
                      <a:pt x="680" y="1313"/>
                    </a:lnTo>
                    <a:lnTo>
                      <a:pt x="612" y="1290"/>
                    </a:lnTo>
                    <a:lnTo>
                      <a:pt x="549" y="1262"/>
                    </a:lnTo>
                    <a:lnTo>
                      <a:pt x="489" y="1228"/>
                    </a:lnTo>
                    <a:lnTo>
                      <a:pt x="433" y="1192"/>
                    </a:lnTo>
                    <a:lnTo>
                      <a:pt x="383" y="1154"/>
                    </a:lnTo>
                    <a:lnTo>
                      <a:pt x="342" y="1118"/>
                    </a:lnTo>
                    <a:lnTo>
                      <a:pt x="306" y="1087"/>
                    </a:lnTo>
                    <a:lnTo>
                      <a:pt x="276" y="1059"/>
                    </a:lnTo>
                    <a:lnTo>
                      <a:pt x="248" y="1031"/>
                    </a:lnTo>
                    <a:lnTo>
                      <a:pt x="216" y="993"/>
                    </a:lnTo>
                    <a:lnTo>
                      <a:pt x="181" y="951"/>
                    </a:lnTo>
                    <a:lnTo>
                      <a:pt x="143" y="902"/>
                    </a:lnTo>
                    <a:lnTo>
                      <a:pt x="107" y="846"/>
                    </a:lnTo>
                    <a:lnTo>
                      <a:pt x="73" y="786"/>
                    </a:lnTo>
                    <a:lnTo>
                      <a:pt x="45" y="720"/>
                    </a:lnTo>
                    <a:lnTo>
                      <a:pt x="21" y="653"/>
                    </a:lnTo>
                    <a:lnTo>
                      <a:pt x="5" y="581"/>
                    </a:lnTo>
                    <a:lnTo>
                      <a:pt x="0" y="508"/>
                    </a:lnTo>
                    <a:lnTo>
                      <a:pt x="5" y="434"/>
                    </a:lnTo>
                    <a:lnTo>
                      <a:pt x="19" y="366"/>
                    </a:lnTo>
                    <a:lnTo>
                      <a:pt x="41" y="303"/>
                    </a:lnTo>
                    <a:lnTo>
                      <a:pt x="73" y="243"/>
                    </a:lnTo>
                    <a:lnTo>
                      <a:pt x="115" y="191"/>
                    </a:lnTo>
                    <a:lnTo>
                      <a:pt x="163" y="145"/>
                    </a:lnTo>
                    <a:lnTo>
                      <a:pt x="220" y="106"/>
                    </a:lnTo>
                    <a:lnTo>
                      <a:pt x="286" y="74"/>
                    </a:lnTo>
                    <a:lnTo>
                      <a:pt x="340" y="54"/>
                    </a:lnTo>
                    <a:lnTo>
                      <a:pt x="399" y="36"/>
                    </a:lnTo>
                    <a:lnTo>
                      <a:pt x="467" y="24"/>
                    </a:lnTo>
                    <a:lnTo>
                      <a:pt x="541" y="14"/>
                    </a:lnTo>
                    <a:lnTo>
                      <a:pt x="624" y="6"/>
                    </a:lnTo>
                    <a:lnTo>
                      <a:pt x="718" y="2"/>
                    </a:lnTo>
                    <a:lnTo>
                      <a:pt x="821" y="0"/>
                    </a:lnTo>
                    <a:close/>
                  </a:path>
                </a:pathLst>
              </a:custGeom>
              <a:solidFill>
                <a:srgbClr val="3E2C2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25" name="Freeform 18"/>
              <p:cNvSpPr>
                <a:spLocks/>
              </p:cNvSpPr>
              <p:nvPr/>
            </p:nvSpPr>
            <p:spPr bwMode="auto">
              <a:xfrm>
                <a:off x="3739" y="2917"/>
                <a:ext cx="199" cy="672"/>
              </a:xfrm>
              <a:custGeom>
                <a:avLst/>
                <a:gdLst>
                  <a:gd name="T0" fmla="*/ 0 w 400"/>
                  <a:gd name="T1" fmla="*/ 0 h 1345"/>
                  <a:gd name="T2" fmla="*/ 400 w 400"/>
                  <a:gd name="T3" fmla="*/ 0 h 1345"/>
                  <a:gd name="T4" fmla="*/ 400 w 400"/>
                  <a:gd name="T5" fmla="*/ 1341 h 1345"/>
                  <a:gd name="T6" fmla="*/ 296 w 400"/>
                  <a:gd name="T7" fmla="*/ 1343 h 1345"/>
                  <a:gd name="T8" fmla="*/ 199 w 400"/>
                  <a:gd name="T9" fmla="*/ 1345 h 1345"/>
                  <a:gd name="T10" fmla="*/ 102 w 400"/>
                  <a:gd name="T11" fmla="*/ 1343 h 1345"/>
                  <a:gd name="T12" fmla="*/ 0 w 400"/>
                  <a:gd name="T13" fmla="*/ 1341 h 1345"/>
                  <a:gd name="T14" fmla="*/ 0 w 400"/>
                  <a:gd name="T15" fmla="*/ 0 h 1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0" h="1345">
                    <a:moveTo>
                      <a:pt x="0" y="0"/>
                    </a:moveTo>
                    <a:lnTo>
                      <a:pt x="400" y="0"/>
                    </a:lnTo>
                    <a:lnTo>
                      <a:pt x="400" y="1341"/>
                    </a:lnTo>
                    <a:lnTo>
                      <a:pt x="296" y="1343"/>
                    </a:lnTo>
                    <a:lnTo>
                      <a:pt x="199" y="1345"/>
                    </a:lnTo>
                    <a:lnTo>
                      <a:pt x="102" y="1343"/>
                    </a:lnTo>
                    <a:lnTo>
                      <a:pt x="0" y="1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E2C2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26" name="Freeform 19"/>
              <p:cNvSpPr>
                <a:spLocks/>
              </p:cNvSpPr>
              <p:nvPr/>
            </p:nvSpPr>
            <p:spPr bwMode="auto">
              <a:xfrm>
                <a:off x="4507" y="848"/>
                <a:ext cx="86" cy="9"/>
              </a:xfrm>
              <a:custGeom>
                <a:avLst/>
                <a:gdLst>
                  <a:gd name="T0" fmla="*/ 171 w 171"/>
                  <a:gd name="T1" fmla="*/ 0 h 18"/>
                  <a:gd name="T2" fmla="*/ 107 w 171"/>
                  <a:gd name="T3" fmla="*/ 2 h 18"/>
                  <a:gd name="T4" fmla="*/ 49 w 171"/>
                  <a:gd name="T5" fmla="*/ 10 h 18"/>
                  <a:gd name="T6" fmla="*/ 0 w 171"/>
                  <a:gd name="T7" fmla="*/ 18 h 18"/>
                  <a:gd name="T8" fmla="*/ 49 w 171"/>
                  <a:gd name="T9" fmla="*/ 10 h 18"/>
                  <a:gd name="T10" fmla="*/ 107 w 171"/>
                  <a:gd name="T11" fmla="*/ 2 h 18"/>
                  <a:gd name="T12" fmla="*/ 171 w 171"/>
                  <a:gd name="T1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1" h="18">
                    <a:moveTo>
                      <a:pt x="171" y="0"/>
                    </a:moveTo>
                    <a:lnTo>
                      <a:pt x="107" y="2"/>
                    </a:lnTo>
                    <a:lnTo>
                      <a:pt x="49" y="10"/>
                    </a:lnTo>
                    <a:lnTo>
                      <a:pt x="0" y="18"/>
                    </a:lnTo>
                    <a:lnTo>
                      <a:pt x="49" y="10"/>
                    </a:lnTo>
                    <a:lnTo>
                      <a:pt x="107" y="2"/>
                    </a:lnTo>
                    <a:lnTo>
                      <a:pt x="171" y="0"/>
                    </a:lnTo>
                    <a:close/>
                  </a:path>
                </a:pathLst>
              </a:custGeom>
              <a:solidFill>
                <a:srgbClr val="BDBDB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27" name="Freeform 20"/>
              <p:cNvSpPr>
                <a:spLocks noEditPoints="1"/>
              </p:cNvSpPr>
              <p:nvPr/>
            </p:nvSpPr>
            <p:spPr bwMode="auto">
              <a:xfrm>
                <a:off x="3838" y="728"/>
                <a:ext cx="1282" cy="2861"/>
              </a:xfrm>
              <a:custGeom>
                <a:avLst/>
                <a:gdLst>
                  <a:gd name="T0" fmla="*/ 0 w 2564"/>
                  <a:gd name="T1" fmla="*/ 5722 h 5722"/>
                  <a:gd name="T2" fmla="*/ 115 w 2564"/>
                  <a:gd name="T3" fmla="*/ 5720 h 5722"/>
                  <a:gd name="T4" fmla="*/ 201 w 2564"/>
                  <a:gd name="T5" fmla="*/ 5718 h 5722"/>
                  <a:gd name="T6" fmla="*/ 201 w 2564"/>
                  <a:gd name="T7" fmla="*/ 5718 h 5722"/>
                  <a:gd name="T8" fmla="*/ 563 w 2564"/>
                  <a:gd name="T9" fmla="*/ 2153 h 5722"/>
                  <a:gd name="T10" fmla="*/ 446 w 2564"/>
                  <a:gd name="T11" fmla="*/ 2250 h 5722"/>
                  <a:gd name="T12" fmla="*/ 402 w 2564"/>
                  <a:gd name="T13" fmla="*/ 2401 h 5722"/>
                  <a:gd name="T14" fmla="*/ 446 w 2564"/>
                  <a:gd name="T15" fmla="*/ 2551 h 5722"/>
                  <a:gd name="T16" fmla="*/ 563 w 2564"/>
                  <a:gd name="T17" fmla="*/ 2648 h 5722"/>
                  <a:gd name="T18" fmla="*/ 720 w 2564"/>
                  <a:gd name="T19" fmla="*/ 2664 h 5722"/>
                  <a:gd name="T20" fmla="*/ 855 w 2564"/>
                  <a:gd name="T21" fmla="*/ 2590 h 5722"/>
                  <a:gd name="T22" fmla="*/ 927 w 2564"/>
                  <a:gd name="T23" fmla="*/ 2455 h 5722"/>
                  <a:gd name="T24" fmla="*/ 911 w 2564"/>
                  <a:gd name="T25" fmla="*/ 2296 h 5722"/>
                  <a:gd name="T26" fmla="*/ 816 w 2564"/>
                  <a:gd name="T27" fmla="*/ 2177 h 5722"/>
                  <a:gd name="T28" fmla="*/ 666 w 2564"/>
                  <a:gd name="T29" fmla="*/ 2131 h 5722"/>
                  <a:gd name="T30" fmla="*/ 18 w 2564"/>
                  <a:gd name="T31" fmla="*/ 0 h 5722"/>
                  <a:gd name="T32" fmla="*/ 167 w 2564"/>
                  <a:gd name="T33" fmla="*/ 6 h 5722"/>
                  <a:gd name="T34" fmla="*/ 569 w 2564"/>
                  <a:gd name="T35" fmla="*/ 70 h 5722"/>
                  <a:gd name="T36" fmla="*/ 925 w 2564"/>
                  <a:gd name="T37" fmla="*/ 207 h 5722"/>
                  <a:gd name="T38" fmla="*/ 1136 w 2564"/>
                  <a:gd name="T39" fmla="*/ 340 h 5722"/>
                  <a:gd name="T40" fmla="*/ 1400 w 2564"/>
                  <a:gd name="T41" fmla="*/ 583 h 5722"/>
                  <a:gd name="T42" fmla="*/ 1661 w 2564"/>
                  <a:gd name="T43" fmla="*/ 941 h 5722"/>
                  <a:gd name="T44" fmla="*/ 1864 w 2564"/>
                  <a:gd name="T45" fmla="*/ 1347 h 5722"/>
                  <a:gd name="T46" fmla="*/ 2029 w 2564"/>
                  <a:gd name="T47" fmla="*/ 1775 h 5722"/>
                  <a:gd name="T48" fmla="*/ 2168 w 2564"/>
                  <a:gd name="T49" fmla="*/ 2181 h 5722"/>
                  <a:gd name="T50" fmla="*/ 2317 w 2564"/>
                  <a:gd name="T51" fmla="*/ 2582 h 5722"/>
                  <a:gd name="T52" fmla="*/ 2470 w 2564"/>
                  <a:gd name="T53" fmla="*/ 3056 h 5722"/>
                  <a:gd name="T54" fmla="*/ 2520 w 2564"/>
                  <a:gd name="T55" fmla="*/ 3283 h 5722"/>
                  <a:gd name="T56" fmla="*/ 2562 w 2564"/>
                  <a:gd name="T57" fmla="*/ 3663 h 5722"/>
                  <a:gd name="T58" fmla="*/ 2560 w 2564"/>
                  <a:gd name="T59" fmla="*/ 3971 h 5722"/>
                  <a:gd name="T60" fmla="*/ 2496 w 2564"/>
                  <a:gd name="T61" fmla="*/ 4381 h 5722"/>
                  <a:gd name="T62" fmla="*/ 2357 w 2564"/>
                  <a:gd name="T63" fmla="*/ 4739 h 5722"/>
                  <a:gd name="T64" fmla="*/ 2142 w 2564"/>
                  <a:gd name="T65" fmla="*/ 5044 h 5722"/>
                  <a:gd name="T66" fmla="*/ 1854 w 2564"/>
                  <a:gd name="T67" fmla="*/ 5294 h 5722"/>
                  <a:gd name="T68" fmla="*/ 1484 w 2564"/>
                  <a:gd name="T69" fmla="*/ 5489 h 5722"/>
                  <a:gd name="T70" fmla="*/ 1060 w 2564"/>
                  <a:gd name="T71" fmla="*/ 5621 h 5722"/>
                  <a:gd name="T72" fmla="*/ 635 w 2564"/>
                  <a:gd name="T73" fmla="*/ 5690 h 5722"/>
                  <a:gd name="T74" fmla="*/ 237 w 2564"/>
                  <a:gd name="T75" fmla="*/ 5718 h 5722"/>
                  <a:gd name="T76" fmla="*/ 267 w 2564"/>
                  <a:gd name="T77" fmla="*/ 4465 h 5722"/>
                  <a:gd name="T78" fmla="*/ 436 w 2564"/>
                  <a:gd name="T79" fmla="*/ 4357 h 5722"/>
                  <a:gd name="T80" fmla="*/ 547 w 2564"/>
                  <a:gd name="T81" fmla="*/ 4260 h 5722"/>
                  <a:gd name="T82" fmla="*/ 642 w 2564"/>
                  <a:gd name="T83" fmla="*/ 4152 h 5722"/>
                  <a:gd name="T84" fmla="*/ 750 w 2564"/>
                  <a:gd name="T85" fmla="*/ 3987 h 5722"/>
                  <a:gd name="T86" fmla="*/ 818 w 2564"/>
                  <a:gd name="T87" fmla="*/ 3782 h 5722"/>
                  <a:gd name="T88" fmla="*/ 804 w 2564"/>
                  <a:gd name="T89" fmla="*/ 3567 h 5722"/>
                  <a:gd name="T90" fmla="*/ 708 w 2564"/>
                  <a:gd name="T91" fmla="*/ 3392 h 5722"/>
                  <a:gd name="T92" fmla="*/ 537 w 2564"/>
                  <a:gd name="T93" fmla="*/ 3275 h 5722"/>
                  <a:gd name="T94" fmla="*/ 356 w 2564"/>
                  <a:gd name="T95" fmla="*/ 3225 h 5722"/>
                  <a:gd name="T96" fmla="*/ 105 w 2564"/>
                  <a:gd name="T97" fmla="*/ 3203 h 57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564" h="5722">
                    <a:moveTo>
                      <a:pt x="103" y="5720"/>
                    </a:moveTo>
                    <a:lnTo>
                      <a:pt x="97" y="5720"/>
                    </a:lnTo>
                    <a:lnTo>
                      <a:pt x="0" y="5722"/>
                    </a:lnTo>
                    <a:lnTo>
                      <a:pt x="103" y="5720"/>
                    </a:lnTo>
                    <a:close/>
                    <a:moveTo>
                      <a:pt x="159" y="5720"/>
                    </a:moveTo>
                    <a:lnTo>
                      <a:pt x="115" y="5720"/>
                    </a:lnTo>
                    <a:lnTo>
                      <a:pt x="103" y="5720"/>
                    </a:lnTo>
                    <a:lnTo>
                      <a:pt x="159" y="5720"/>
                    </a:lnTo>
                    <a:close/>
                    <a:moveTo>
                      <a:pt x="201" y="5718"/>
                    </a:moveTo>
                    <a:lnTo>
                      <a:pt x="201" y="5718"/>
                    </a:lnTo>
                    <a:lnTo>
                      <a:pt x="159" y="5720"/>
                    </a:lnTo>
                    <a:lnTo>
                      <a:pt x="201" y="5718"/>
                    </a:lnTo>
                    <a:close/>
                    <a:moveTo>
                      <a:pt x="666" y="2131"/>
                    </a:moveTo>
                    <a:lnTo>
                      <a:pt x="613" y="2137"/>
                    </a:lnTo>
                    <a:lnTo>
                      <a:pt x="563" y="2153"/>
                    </a:lnTo>
                    <a:lnTo>
                      <a:pt x="519" y="2177"/>
                    </a:lnTo>
                    <a:lnTo>
                      <a:pt x="479" y="2210"/>
                    </a:lnTo>
                    <a:lnTo>
                      <a:pt x="446" y="2250"/>
                    </a:lnTo>
                    <a:lnTo>
                      <a:pt x="422" y="2296"/>
                    </a:lnTo>
                    <a:lnTo>
                      <a:pt x="406" y="2346"/>
                    </a:lnTo>
                    <a:lnTo>
                      <a:pt x="402" y="2401"/>
                    </a:lnTo>
                    <a:lnTo>
                      <a:pt x="406" y="2455"/>
                    </a:lnTo>
                    <a:lnTo>
                      <a:pt x="422" y="2505"/>
                    </a:lnTo>
                    <a:lnTo>
                      <a:pt x="446" y="2551"/>
                    </a:lnTo>
                    <a:lnTo>
                      <a:pt x="479" y="2590"/>
                    </a:lnTo>
                    <a:lnTo>
                      <a:pt x="519" y="2624"/>
                    </a:lnTo>
                    <a:lnTo>
                      <a:pt x="563" y="2648"/>
                    </a:lnTo>
                    <a:lnTo>
                      <a:pt x="613" y="2664"/>
                    </a:lnTo>
                    <a:lnTo>
                      <a:pt x="666" y="2670"/>
                    </a:lnTo>
                    <a:lnTo>
                      <a:pt x="720" y="2664"/>
                    </a:lnTo>
                    <a:lnTo>
                      <a:pt x="770" y="2648"/>
                    </a:lnTo>
                    <a:lnTo>
                      <a:pt x="816" y="2624"/>
                    </a:lnTo>
                    <a:lnTo>
                      <a:pt x="855" y="2590"/>
                    </a:lnTo>
                    <a:lnTo>
                      <a:pt x="887" y="2551"/>
                    </a:lnTo>
                    <a:lnTo>
                      <a:pt x="911" y="2505"/>
                    </a:lnTo>
                    <a:lnTo>
                      <a:pt x="927" y="2455"/>
                    </a:lnTo>
                    <a:lnTo>
                      <a:pt x="933" y="2401"/>
                    </a:lnTo>
                    <a:lnTo>
                      <a:pt x="927" y="2346"/>
                    </a:lnTo>
                    <a:lnTo>
                      <a:pt x="911" y="2296"/>
                    </a:lnTo>
                    <a:lnTo>
                      <a:pt x="887" y="2250"/>
                    </a:lnTo>
                    <a:lnTo>
                      <a:pt x="855" y="2210"/>
                    </a:lnTo>
                    <a:lnTo>
                      <a:pt x="816" y="2177"/>
                    </a:lnTo>
                    <a:lnTo>
                      <a:pt x="770" y="2153"/>
                    </a:lnTo>
                    <a:lnTo>
                      <a:pt x="720" y="2137"/>
                    </a:lnTo>
                    <a:lnTo>
                      <a:pt x="666" y="2131"/>
                    </a:lnTo>
                    <a:close/>
                    <a:moveTo>
                      <a:pt x="0" y="0"/>
                    </a:moveTo>
                    <a:lnTo>
                      <a:pt x="2" y="0"/>
                    </a:lnTo>
                    <a:lnTo>
                      <a:pt x="18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7" y="6"/>
                    </a:lnTo>
                    <a:lnTo>
                      <a:pt x="306" y="18"/>
                    </a:lnTo>
                    <a:lnTo>
                      <a:pt x="440" y="40"/>
                    </a:lnTo>
                    <a:lnTo>
                      <a:pt x="569" y="70"/>
                    </a:lnTo>
                    <a:lnTo>
                      <a:pt x="692" y="107"/>
                    </a:lnTo>
                    <a:lnTo>
                      <a:pt x="812" y="153"/>
                    </a:lnTo>
                    <a:lnTo>
                      <a:pt x="925" y="207"/>
                    </a:lnTo>
                    <a:lnTo>
                      <a:pt x="1032" y="269"/>
                    </a:lnTo>
                    <a:lnTo>
                      <a:pt x="1136" y="340"/>
                    </a:lnTo>
                    <a:lnTo>
                      <a:pt x="1136" y="340"/>
                    </a:lnTo>
                    <a:lnTo>
                      <a:pt x="1229" y="414"/>
                    </a:lnTo>
                    <a:lnTo>
                      <a:pt x="1317" y="495"/>
                    </a:lnTo>
                    <a:lnTo>
                      <a:pt x="1400" y="583"/>
                    </a:lnTo>
                    <a:lnTo>
                      <a:pt x="1494" y="696"/>
                    </a:lnTo>
                    <a:lnTo>
                      <a:pt x="1581" y="816"/>
                    </a:lnTo>
                    <a:lnTo>
                      <a:pt x="1661" y="941"/>
                    </a:lnTo>
                    <a:lnTo>
                      <a:pt x="1735" y="1072"/>
                    </a:lnTo>
                    <a:lnTo>
                      <a:pt x="1802" y="1208"/>
                    </a:lnTo>
                    <a:lnTo>
                      <a:pt x="1864" y="1347"/>
                    </a:lnTo>
                    <a:lnTo>
                      <a:pt x="1921" y="1488"/>
                    </a:lnTo>
                    <a:lnTo>
                      <a:pt x="1977" y="1631"/>
                    </a:lnTo>
                    <a:lnTo>
                      <a:pt x="2029" y="1775"/>
                    </a:lnTo>
                    <a:lnTo>
                      <a:pt x="2077" y="1918"/>
                    </a:lnTo>
                    <a:lnTo>
                      <a:pt x="2124" y="2053"/>
                    </a:lnTo>
                    <a:lnTo>
                      <a:pt x="2168" y="2181"/>
                    </a:lnTo>
                    <a:lnTo>
                      <a:pt x="2214" y="2302"/>
                    </a:lnTo>
                    <a:lnTo>
                      <a:pt x="2258" y="2419"/>
                    </a:lnTo>
                    <a:lnTo>
                      <a:pt x="2317" y="2582"/>
                    </a:lnTo>
                    <a:lnTo>
                      <a:pt x="2375" y="2740"/>
                    </a:lnTo>
                    <a:lnTo>
                      <a:pt x="2427" y="2897"/>
                    </a:lnTo>
                    <a:lnTo>
                      <a:pt x="2470" y="3056"/>
                    </a:lnTo>
                    <a:lnTo>
                      <a:pt x="2470" y="3056"/>
                    </a:lnTo>
                    <a:lnTo>
                      <a:pt x="2498" y="3167"/>
                    </a:lnTo>
                    <a:lnTo>
                      <a:pt x="2520" y="3283"/>
                    </a:lnTo>
                    <a:lnTo>
                      <a:pt x="2538" y="3404"/>
                    </a:lnTo>
                    <a:lnTo>
                      <a:pt x="2552" y="3530"/>
                    </a:lnTo>
                    <a:lnTo>
                      <a:pt x="2562" y="3663"/>
                    </a:lnTo>
                    <a:lnTo>
                      <a:pt x="2564" y="3806"/>
                    </a:lnTo>
                    <a:lnTo>
                      <a:pt x="2564" y="3824"/>
                    </a:lnTo>
                    <a:lnTo>
                      <a:pt x="2560" y="3971"/>
                    </a:lnTo>
                    <a:lnTo>
                      <a:pt x="2548" y="4114"/>
                    </a:lnTo>
                    <a:lnTo>
                      <a:pt x="2526" y="4250"/>
                    </a:lnTo>
                    <a:lnTo>
                      <a:pt x="2496" y="4381"/>
                    </a:lnTo>
                    <a:lnTo>
                      <a:pt x="2459" y="4506"/>
                    </a:lnTo>
                    <a:lnTo>
                      <a:pt x="2413" y="4626"/>
                    </a:lnTo>
                    <a:lnTo>
                      <a:pt x="2357" y="4739"/>
                    </a:lnTo>
                    <a:lnTo>
                      <a:pt x="2295" y="4847"/>
                    </a:lnTo>
                    <a:lnTo>
                      <a:pt x="2224" y="4948"/>
                    </a:lnTo>
                    <a:lnTo>
                      <a:pt x="2142" y="5044"/>
                    </a:lnTo>
                    <a:lnTo>
                      <a:pt x="2055" y="5133"/>
                    </a:lnTo>
                    <a:lnTo>
                      <a:pt x="1957" y="5217"/>
                    </a:lnTo>
                    <a:lnTo>
                      <a:pt x="1854" y="5294"/>
                    </a:lnTo>
                    <a:lnTo>
                      <a:pt x="1740" y="5366"/>
                    </a:lnTo>
                    <a:lnTo>
                      <a:pt x="1619" y="5430"/>
                    </a:lnTo>
                    <a:lnTo>
                      <a:pt x="1484" y="5489"/>
                    </a:lnTo>
                    <a:lnTo>
                      <a:pt x="1345" y="5541"/>
                    </a:lnTo>
                    <a:lnTo>
                      <a:pt x="1203" y="5585"/>
                    </a:lnTo>
                    <a:lnTo>
                      <a:pt x="1060" y="5621"/>
                    </a:lnTo>
                    <a:lnTo>
                      <a:pt x="917" y="5650"/>
                    </a:lnTo>
                    <a:lnTo>
                      <a:pt x="774" y="5674"/>
                    </a:lnTo>
                    <a:lnTo>
                      <a:pt x="635" y="5690"/>
                    </a:lnTo>
                    <a:lnTo>
                      <a:pt x="497" y="5704"/>
                    </a:lnTo>
                    <a:lnTo>
                      <a:pt x="364" y="5712"/>
                    </a:lnTo>
                    <a:lnTo>
                      <a:pt x="237" y="5718"/>
                    </a:lnTo>
                    <a:lnTo>
                      <a:pt x="201" y="5718"/>
                    </a:lnTo>
                    <a:lnTo>
                      <a:pt x="201" y="4494"/>
                    </a:lnTo>
                    <a:lnTo>
                      <a:pt x="267" y="4465"/>
                    </a:lnTo>
                    <a:lnTo>
                      <a:pt x="328" y="4431"/>
                    </a:lnTo>
                    <a:lnTo>
                      <a:pt x="384" y="4395"/>
                    </a:lnTo>
                    <a:lnTo>
                      <a:pt x="436" y="4357"/>
                    </a:lnTo>
                    <a:lnTo>
                      <a:pt x="479" y="4321"/>
                    </a:lnTo>
                    <a:lnTo>
                      <a:pt x="517" y="4288"/>
                    </a:lnTo>
                    <a:lnTo>
                      <a:pt x="547" y="4260"/>
                    </a:lnTo>
                    <a:lnTo>
                      <a:pt x="575" y="4232"/>
                    </a:lnTo>
                    <a:lnTo>
                      <a:pt x="607" y="4194"/>
                    </a:lnTo>
                    <a:lnTo>
                      <a:pt x="642" y="4152"/>
                    </a:lnTo>
                    <a:lnTo>
                      <a:pt x="680" y="4103"/>
                    </a:lnTo>
                    <a:lnTo>
                      <a:pt x="716" y="4047"/>
                    </a:lnTo>
                    <a:lnTo>
                      <a:pt x="750" y="3987"/>
                    </a:lnTo>
                    <a:lnTo>
                      <a:pt x="778" y="3921"/>
                    </a:lnTo>
                    <a:lnTo>
                      <a:pt x="802" y="3854"/>
                    </a:lnTo>
                    <a:lnTo>
                      <a:pt x="818" y="3782"/>
                    </a:lnTo>
                    <a:lnTo>
                      <a:pt x="822" y="3709"/>
                    </a:lnTo>
                    <a:lnTo>
                      <a:pt x="818" y="3635"/>
                    </a:lnTo>
                    <a:lnTo>
                      <a:pt x="804" y="3567"/>
                    </a:lnTo>
                    <a:lnTo>
                      <a:pt x="780" y="3504"/>
                    </a:lnTo>
                    <a:lnTo>
                      <a:pt x="748" y="3444"/>
                    </a:lnTo>
                    <a:lnTo>
                      <a:pt x="708" y="3392"/>
                    </a:lnTo>
                    <a:lnTo>
                      <a:pt x="660" y="3346"/>
                    </a:lnTo>
                    <a:lnTo>
                      <a:pt x="603" y="3307"/>
                    </a:lnTo>
                    <a:lnTo>
                      <a:pt x="537" y="3275"/>
                    </a:lnTo>
                    <a:lnTo>
                      <a:pt x="483" y="3255"/>
                    </a:lnTo>
                    <a:lnTo>
                      <a:pt x="424" y="3237"/>
                    </a:lnTo>
                    <a:lnTo>
                      <a:pt x="356" y="3225"/>
                    </a:lnTo>
                    <a:lnTo>
                      <a:pt x="282" y="3215"/>
                    </a:lnTo>
                    <a:lnTo>
                      <a:pt x="199" y="3207"/>
                    </a:lnTo>
                    <a:lnTo>
                      <a:pt x="105" y="3203"/>
                    </a:lnTo>
                    <a:lnTo>
                      <a:pt x="0" y="320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19267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28" name="Freeform 21"/>
              <p:cNvSpPr>
                <a:spLocks/>
              </p:cNvSpPr>
              <p:nvPr/>
            </p:nvSpPr>
            <p:spPr bwMode="auto">
              <a:xfrm>
                <a:off x="3838" y="2329"/>
                <a:ext cx="411" cy="1260"/>
              </a:xfrm>
              <a:custGeom>
                <a:avLst/>
                <a:gdLst>
                  <a:gd name="T0" fmla="*/ 0 w 822"/>
                  <a:gd name="T1" fmla="*/ 0 h 2521"/>
                  <a:gd name="T2" fmla="*/ 105 w 822"/>
                  <a:gd name="T3" fmla="*/ 2 h 2521"/>
                  <a:gd name="T4" fmla="*/ 199 w 822"/>
                  <a:gd name="T5" fmla="*/ 6 h 2521"/>
                  <a:gd name="T6" fmla="*/ 282 w 822"/>
                  <a:gd name="T7" fmla="*/ 14 h 2521"/>
                  <a:gd name="T8" fmla="*/ 356 w 822"/>
                  <a:gd name="T9" fmla="*/ 24 h 2521"/>
                  <a:gd name="T10" fmla="*/ 424 w 822"/>
                  <a:gd name="T11" fmla="*/ 36 h 2521"/>
                  <a:gd name="T12" fmla="*/ 483 w 822"/>
                  <a:gd name="T13" fmla="*/ 54 h 2521"/>
                  <a:gd name="T14" fmla="*/ 537 w 822"/>
                  <a:gd name="T15" fmla="*/ 74 h 2521"/>
                  <a:gd name="T16" fmla="*/ 603 w 822"/>
                  <a:gd name="T17" fmla="*/ 106 h 2521"/>
                  <a:gd name="T18" fmla="*/ 660 w 822"/>
                  <a:gd name="T19" fmla="*/ 145 h 2521"/>
                  <a:gd name="T20" fmla="*/ 708 w 822"/>
                  <a:gd name="T21" fmla="*/ 191 h 2521"/>
                  <a:gd name="T22" fmla="*/ 748 w 822"/>
                  <a:gd name="T23" fmla="*/ 243 h 2521"/>
                  <a:gd name="T24" fmla="*/ 780 w 822"/>
                  <a:gd name="T25" fmla="*/ 303 h 2521"/>
                  <a:gd name="T26" fmla="*/ 804 w 822"/>
                  <a:gd name="T27" fmla="*/ 366 h 2521"/>
                  <a:gd name="T28" fmla="*/ 818 w 822"/>
                  <a:gd name="T29" fmla="*/ 434 h 2521"/>
                  <a:gd name="T30" fmla="*/ 822 w 822"/>
                  <a:gd name="T31" fmla="*/ 508 h 2521"/>
                  <a:gd name="T32" fmla="*/ 818 w 822"/>
                  <a:gd name="T33" fmla="*/ 581 h 2521"/>
                  <a:gd name="T34" fmla="*/ 802 w 822"/>
                  <a:gd name="T35" fmla="*/ 653 h 2521"/>
                  <a:gd name="T36" fmla="*/ 778 w 822"/>
                  <a:gd name="T37" fmla="*/ 720 h 2521"/>
                  <a:gd name="T38" fmla="*/ 750 w 822"/>
                  <a:gd name="T39" fmla="*/ 786 h 2521"/>
                  <a:gd name="T40" fmla="*/ 716 w 822"/>
                  <a:gd name="T41" fmla="*/ 846 h 2521"/>
                  <a:gd name="T42" fmla="*/ 680 w 822"/>
                  <a:gd name="T43" fmla="*/ 902 h 2521"/>
                  <a:gd name="T44" fmla="*/ 642 w 822"/>
                  <a:gd name="T45" fmla="*/ 951 h 2521"/>
                  <a:gd name="T46" fmla="*/ 607 w 822"/>
                  <a:gd name="T47" fmla="*/ 993 h 2521"/>
                  <a:gd name="T48" fmla="*/ 575 w 822"/>
                  <a:gd name="T49" fmla="*/ 1031 h 2521"/>
                  <a:gd name="T50" fmla="*/ 547 w 822"/>
                  <a:gd name="T51" fmla="*/ 1059 h 2521"/>
                  <a:gd name="T52" fmla="*/ 517 w 822"/>
                  <a:gd name="T53" fmla="*/ 1087 h 2521"/>
                  <a:gd name="T54" fmla="*/ 479 w 822"/>
                  <a:gd name="T55" fmla="*/ 1120 h 2521"/>
                  <a:gd name="T56" fmla="*/ 436 w 822"/>
                  <a:gd name="T57" fmla="*/ 1156 h 2521"/>
                  <a:gd name="T58" fmla="*/ 384 w 822"/>
                  <a:gd name="T59" fmla="*/ 1194 h 2521"/>
                  <a:gd name="T60" fmla="*/ 328 w 822"/>
                  <a:gd name="T61" fmla="*/ 1230 h 2521"/>
                  <a:gd name="T62" fmla="*/ 267 w 822"/>
                  <a:gd name="T63" fmla="*/ 1264 h 2521"/>
                  <a:gd name="T64" fmla="*/ 201 w 822"/>
                  <a:gd name="T65" fmla="*/ 1293 h 2521"/>
                  <a:gd name="T66" fmla="*/ 201 w 822"/>
                  <a:gd name="T67" fmla="*/ 2517 h 2521"/>
                  <a:gd name="T68" fmla="*/ 97 w 822"/>
                  <a:gd name="T69" fmla="*/ 2519 h 2521"/>
                  <a:gd name="T70" fmla="*/ 0 w 822"/>
                  <a:gd name="T71" fmla="*/ 2521 h 2521"/>
                  <a:gd name="T72" fmla="*/ 0 w 822"/>
                  <a:gd name="T73" fmla="*/ 0 h 2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22" h="2521">
                    <a:moveTo>
                      <a:pt x="0" y="0"/>
                    </a:moveTo>
                    <a:lnTo>
                      <a:pt x="105" y="2"/>
                    </a:lnTo>
                    <a:lnTo>
                      <a:pt x="199" y="6"/>
                    </a:lnTo>
                    <a:lnTo>
                      <a:pt x="282" y="14"/>
                    </a:lnTo>
                    <a:lnTo>
                      <a:pt x="356" y="24"/>
                    </a:lnTo>
                    <a:lnTo>
                      <a:pt x="424" y="36"/>
                    </a:lnTo>
                    <a:lnTo>
                      <a:pt x="483" y="54"/>
                    </a:lnTo>
                    <a:lnTo>
                      <a:pt x="537" y="74"/>
                    </a:lnTo>
                    <a:lnTo>
                      <a:pt x="603" y="106"/>
                    </a:lnTo>
                    <a:lnTo>
                      <a:pt x="660" y="145"/>
                    </a:lnTo>
                    <a:lnTo>
                      <a:pt x="708" y="191"/>
                    </a:lnTo>
                    <a:lnTo>
                      <a:pt x="748" y="243"/>
                    </a:lnTo>
                    <a:lnTo>
                      <a:pt x="780" y="303"/>
                    </a:lnTo>
                    <a:lnTo>
                      <a:pt x="804" y="366"/>
                    </a:lnTo>
                    <a:lnTo>
                      <a:pt x="818" y="434"/>
                    </a:lnTo>
                    <a:lnTo>
                      <a:pt x="822" y="508"/>
                    </a:lnTo>
                    <a:lnTo>
                      <a:pt x="818" y="581"/>
                    </a:lnTo>
                    <a:lnTo>
                      <a:pt x="802" y="653"/>
                    </a:lnTo>
                    <a:lnTo>
                      <a:pt x="778" y="720"/>
                    </a:lnTo>
                    <a:lnTo>
                      <a:pt x="750" y="786"/>
                    </a:lnTo>
                    <a:lnTo>
                      <a:pt x="716" y="846"/>
                    </a:lnTo>
                    <a:lnTo>
                      <a:pt x="680" y="902"/>
                    </a:lnTo>
                    <a:lnTo>
                      <a:pt x="642" y="951"/>
                    </a:lnTo>
                    <a:lnTo>
                      <a:pt x="607" y="993"/>
                    </a:lnTo>
                    <a:lnTo>
                      <a:pt x="575" y="1031"/>
                    </a:lnTo>
                    <a:lnTo>
                      <a:pt x="547" y="1059"/>
                    </a:lnTo>
                    <a:lnTo>
                      <a:pt x="517" y="1087"/>
                    </a:lnTo>
                    <a:lnTo>
                      <a:pt x="479" y="1120"/>
                    </a:lnTo>
                    <a:lnTo>
                      <a:pt x="436" y="1156"/>
                    </a:lnTo>
                    <a:lnTo>
                      <a:pt x="384" y="1194"/>
                    </a:lnTo>
                    <a:lnTo>
                      <a:pt x="328" y="1230"/>
                    </a:lnTo>
                    <a:lnTo>
                      <a:pt x="267" y="1264"/>
                    </a:lnTo>
                    <a:lnTo>
                      <a:pt x="201" y="1293"/>
                    </a:lnTo>
                    <a:lnTo>
                      <a:pt x="201" y="2517"/>
                    </a:lnTo>
                    <a:lnTo>
                      <a:pt x="97" y="2519"/>
                    </a:lnTo>
                    <a:lnTo>
                      <a:pt x="0" y="252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211D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</p:grpSp>
        <p:grpSp>
          <p:nvGrpSpPr>
            <p:cNvPr id="39" name="그룹 38"/>
            <p:cNvGrpSpPr/>
            <p:nvPr/>
          </p:nvGrpSpPr>
          <p:grpSpPr>
            <a:xfrm rot="1579307">
              <a:off x="6477834" y="1448727"/>
              <a:ext cx="598732" cy="533141"/>
              <a:chOff x="4832589" y="1904294"/>
              <a:chExt cx="297369" cy="264792"/>
            </a:xfrm>
            <a:solidFill>
              <a:schemeClr val="bg1"/>
            </a:solidFill>
          </p:grpSpPr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4832589" y="1904294"/>
                <a:ext cx="297369" cy="264792"/>
              </a:xfrm>
              <a:custGeom>
                <a:avLst/>
                <a:gdLst>
                  <a:gd name="T0" fmla="*/ 488 w 1777"/>
                  <a:gd name="T1" fmla="*/ 88 h 1583"/>
                  <a:gd name="T2" fmla="*/ 381 w 1777"/>
                  <a:gd name="T3" fmla="*/ 248 h 1583"/>
                  <a:gd name="T4" fmla="*/ 315 w 1777"/>
                  <a:gd name="T5" fmla="*/ 435 h 1583"/>
                  <a:gd name="T6" fmla="*/ 186 w 1777"/>
                  <a:gd name="T7" fmla="*/ 446 h 1583"/>
                  <a:gd name="T8" fmla="*/ 69 w 1777"/>
                  <a:gd name="T9" fmla="*/ 566 h 1583"/>
                  <a:gd name="T10" fmla="*/ 64 w 1777"/>
                  <a:gd name="T11" fmla="*/ 766 h 1583"/>
                  <a:gd name="T12" fmla="*/ 188 w 1777"/>
                  <a:gd name="T13" fmla="*/ 952 h 1583"/>
                  <a:gd name="T14" fmla="*/ 336 w 1777"/>
                  <a:gd name="T15" fmla="*/ 1074 h 1583"/>
                  <a:gd name="T16" fmla="*/ 309 w 1777"/>
                  <a:gd name="T17" fmla="*/ 1360 h 1583"/>
                  <a:gd name="T18" fmla="*/ 382 w 1777"/>
                  <a:gd name="T19" fmla="*/ 1499 h 1583"/>
                  <a:gd name="T20" fmla="*/ 536 w 1777"/>
                  <a:gd name="T21" fmla="*/ 1532 h 1583"/>
                  <a:gd name="T22" fmla="*/ 752 w 1777"/>
                  <a:gd name="T23" fmla="*/ 1472 h 1583"/>
                  <a:gd name="T24" fmla="*/ 980 w 1777"/>
                  <a:gd name="T25" fmla="*/ 1461 h 1583"/>
                  <a:gd name="T26" fmla="*/ 1200 w 1777"/>
                  <a:gd name="T27" fmla="*/ 1523 h 1583"/>
                  <a:gd name="T28" fmla="*/ 1340 w 1777"/>
                  <a:gd name="T29" fmla="*/ 1527 h 1583"/>
                  <a:gd name="T30" fmla="*/ 1427 w 1777"/>
                  <a:gd name="T31" fmla="*/ 1467 h 1583"/>
                  <a:gd name="T32" fmla="*/ 1473 w 1777"/>
                  <a:gd name="T33" fmla="*/ 1317 h 1583"/>
                  <a:gd name="T34" fmla="*/ 1422 w 1777"/>
                  <a:gd name="T35" fmla="*/ 1022 h 1583"/>
                  <a:gd name="T36" fmla="*/ 1622 w 1777"/>
                  <a:gd name="T37" fmla="*/ 923 h 1583"/>
                  <a:gd name="T38" fmla="*/ 1724 w 1777"/>
                  <a:gd name="T39" fmla="*/ 724 h 1583"/>
                  <a:gd name="T40" fmla="*/ 1692 w 1777"/>
                  <a:gd name="T41" fmla="*/ 532 h 1583"/>
                  <a:gd name="T42" fmla="*/ 1547 w 1777"/>
                  <a:gd name="T43" fmla="*/ 434 h 1583"/>
                  <a:gd name="T44" fmla="*/ 1406 w 1777"/>
                  <a:gd name="T45" fmla="*/ 382 h 1583"/>
                  <a:gd name="T46" fmla="*/ 1367 w 1777"/>
                  <a:gd name="T47" fmla="*/ 172 h 1583"/>
                  <a:gd name="T48" fmla="*/ 1220 w 1777"/>
                  <a:gd name="T49" fmla="*/ 56 h 1583"/>
                  <a:gd name="T50" fmla="*/ 1052 w 1777"/>
                  <a:gd name="T51" fmla="*/ 76 h 1583"/>
                  <a:gd name="T52" fmla="*/ 889 w 1777"/>
                  <a:gd name="T53" fmla="*/ 247 h 1583"/>
                  <a:gd name="T54" fmla="*/ 726 w 1777"/>
                  <a:gd name="T55" fmla="*/ 76 h 1583"/>
                  <a:gd name="T56" fmla="*/ 660 w 1777"/>
                  <a:gd name="T57" fmla="*/ 3 h 1583"/>
                  <a:gd name="T58" fmla="*/ 858 w 1777"/>
                  <a:gd name="T59" fmla="*/ 120 h 1583"/>
                  <a:gd name="T60" fmla="*/ 1030 w 1777"/>
                  <a:gd name="T61" fmla="*/ 32 h 1583"/>
                  <a:gd name="T62" fmla="*/ 1232 w 1777"/>
                  <a:gd name="T63" fmla="*/ 9 h 1583"/>
                  <a:gd name="T64" fmla="*/ 1395 w 1777"/>
                  <a:gd name="T65" fmla="*/ 128 h 1583"/>
                  <a:gd name="T66" fmla="*/ 1456 w 1777"/>
                  <a:gd name="T67" fmla="*/ 339 h 1583"/>
                  <a:gd name="T68" fmla="*/ 1577 w 1777"/>
                  <a:gd name="T69" fmla="*/ 390 h 1583"/>
                  <a:gd name="T70" fmla="*/ 1721 w 1777"/>
                  <a:gd name="T71" fmla="*/ 491 h 1583"/>
                  <a:gd name="T72" fmla="*/ 1777 w 1777"/>
                  <a:gd name="T73" fmla="*/ 682 h 1583"/>
                  <a:gd name="T74" fmla="*/ 1695 w 1777"/>
                  <a:gd name="T75" fmla="*/ 911 h 1583"/>
                  <a:gd name="T76" fmla="*/ 1525 w 1777"/>
                  <a:gd name="T77" fmla="*/ 1045 h 1583"/>
                  <a:gd name="T78" fmla="*/ 1525 w 1777"/>
                  <a:gd name="T79" fmla="*/ 1272 h 1583"/>
                  <a:gd name="T80" fmla="*/ 1487 w 1777"/>
                  <a:gd name="T81" fmla="*/ 1461 h 1583"/>
                  <a:gd name="T82" fmla="*/ 1402 w 1777"/>
                  <a:gd name="T83" fmla="*/ 1552 h 1583"/>
                  <a:gd name="T84" fmla="*/ 1311 w 1777"/>
                  <a:gd name="T85" fmla="*/ 1581 h 1583"/>
                  <a:gd name="T86" fmla="*/ 1144 w 1777"/>
                  <a:gd name="T87" fmla="*/ 1558 h 1583"/>
                  <a:gd name="T88" fmla="*/ 889 w 1777"/>
                  <a:gd name="T89" fmla="*/ 1501 h 1583"/>
                  <a:gd name="T90" fmla="*/ 633 w 1777"/>
                  <a:gd name="T91" fmla="*/ 1558 h 1583"/>
                  <a:gd name="T92" fmla="*/ 428 w 1777"/>
                  <a:gd name="T93" fmla="*/ 1574 h 1583"/>
                  <a:gd name="T94" fmla="*/ 302 w 1777"/>
                  <a:gd name="T95" fmla="*/ 1481 h 1583"/>
                  <a:gd name="T96" fmla="*/ 254 w 1777"/>
                  <a:gd name="T97" fmla="*/ 1317 h 1583"/>
                  <a:gd name="T98" fmla="*/ 290 w 1777"/>
                  <a:gd name="T99" fmla="*/ 1057 h 1583"/>
                  <a:gd name="T100" fmla="*/ 110 w 1777"/>
                  <a:gd name="T101" fmla="*/ 947 h 1583"/>
                  <a:gd name="T102" fmla="*/ 4 w 1777"/>
                  <a:gd name="T103" fmla="*/ 732 h 1583"/>
                  <a:gd name="T104" fmla="*/ 34 w 1777"/>
                  <a:gd name="T105" fmla="*/ 523 h 1583"/>
                  <a:gd name="T106" fmla="*/ 168 w 1777"/>
                  <a:gd name="T107" fmla="*/ 402 h 1583"/>
                  <a:gd name="T108" fmla="*/ 324 w 1777"/>
                  <a:gd name="T109" fmla="*/ 387 h 1583"/>
                  <a:gd name="T110" fmla="*/ 359 w 1777"/>
                  <a:gd name="T111" fmla="*/ 165 h 1583"/>
                  <a:gd name="T112" fmla="*/ 504 w 1777"/>
                  <a:gd name="T113" fmla="*/ 23 h 1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777" h="1583">
                    <a:moveTo>
                      <a:pt x="615" y="48"/>
                    </a:moveTo>
                    <a:lnTo>
                      <a:pt x="587" y="50"/>
                    </a:lnTo>
                    <a:lnTo>
                      <a:pt x="558" y="56"/>
                    </a:lnTo>
                    <a:lnTo>
                      <a:pt x="521" y="69"/>
                    </a:lnTo>
                    <a:lnTo>
                      <a:pt x="488" y="88"/>
                    </a:lnTo>
                    <a:lnTo>
                      <a:pt x="458" y="111"/>
                    </a:lnTo>
                    <a:lnTo>
                      <a:pt x="433" y="140"/>
                    </a:lnTo>
                    <a:lnTo>
                      <a:pt x="411" y="172"/>
                    </a:lnTo>
                    <a:lnTo>
                      <a:pt x="394" y="208"/>
                    </a:lnTo>
                    <a:lnTo>
                      <a:pt x="381" y="248"/>
                    </a:lnTo>
                    <a:lnTo>
                      <a:pt x="373" y="291"/>
                    </a:lnTo>
                    <a:lnTo>
                      <a:pt x="370" y="335"/>
                    </a:lnTo>
                    <a:lnTo>
                      <a:pt x="372" y="382"/>
                    </a:lnTo>
                    <a:lnTo>
                      <a:pt x="379" y="448"/>
                    </a:lnTo>
                    <a:lnTo>
                      <a:pt x="315" y="435"/>
                    </a:lnTo>
                    <a:lnTo>
                      <a:pt x="290" y="432"/>
                    </a:lnTo>
                    <a:lnTo>
                      <a:pt x="269" y="430"/>
                    </a:lnTo>
                    <a:lnTo>
                      <a:pt x="241" y="432"/>
                    </a:lnTo>
                    <a:lnTo>
                      <a:pt x="213" y="437"/>
                    </a:lnTo>
                    <a:lnTo>
                      <a:pt x="186" y="446"/>
                    </a:lnTo>
                    <a:lnTo>
                      <a:pt x="162" y="459"/>
                    </a:lnTo>
                    <a:lnTo>
                      <a:pt x="132" y="479"/>
                    </a:lnTo>
                    <a:lnTo>
                      <a:pt x="107" y="504"/>
                    </a:lnTo>
                    <a:lnTo>
                      <a:pt x="86" y="532"/>
                    </a:lnTo>
                    <a:lnTo>
                      <a:pt x="69" y="566"/>
                    </a:lnTo>
                    <a:lnTo>
                      <a:pt x="57" y="601"/>
                    </a:lnTo>
                    <a:lnTo>
                      <a:pt x="50" y="640"/>
                    </a:lnTo>
                    <a:lnTo>
                      <a:pt x="49" y="681"/>
                    </a:lnTo>
                    <a:lnTo>
                      <a:pt x="54" y="724"/>
                    </a:lnTo>
                    <a:lnTo>
                      <a:pt x="64" y="766"/>
                    </a:lnTo>
                    <a:lnTo>
                      <a:pt x="79" y="808"/>
                    </a:lnTo>
                    <a:lnTo>
                      <a:pt x="100" y="848"/>
                    </a:lnTo>
                    <a:lnTo>
                      <a:pt x="125" y="887"/>
                    </a:lnTo>
                    <a:lnTo>
                      <a:pt x="155" y="923"/>
                    </a:lnTo>
                    <a:lnTo>
                      <a:pt x="188" y="952"/>
                    </a:lnTo>
                    <a:lnTo>
                      <a:pt x="225" y="978"/>
                    </a:lnTo>
                    <a:lnTo>
                      <a:pt x="263" y="997"/>
                    </a:lnTo>
                    <a:lnTo>
                      <a:pt x="303" y="1010"/>
                    </a:lnTo>
                    <a:lnTo>
                      <a:pt x="356" y="1022"/>
                    </a:lnTo>
                    <a:lnTo>
                      <a:pt x="336" y="1074"/>
                    </a:lnTo>
                    <a:lnTo>
                      <a:pt x="317" y="1140"/>
                    </a:lnTo>
                    <a:lnTo>
                      <a:pt x="305" y="1207"/>
                    </a:lnTo>
                    <a:lnTo>
                      <a:pt x="302" y="1272"/>
                    </a:lnTo>
                    <a:lnTo>
                      <a:pt x="303" y="1319"/>
                    </a:lnTo>
                    <a:lnTo>
                      <a:pt x="309" y="1360"/>
                    </a:lnTo>
                    <a:lnTo>
                      <a:pt x="317" y="1396"/>
                    </a:lnTo>
                    <a:lnTo>
                      <a:pt x="327" y="1428"/>
                    </a:lnTo>
                    <a:lnTo>
                      <a:pt x="342" y="1455"/>
                    </a:lnTo>
                    <a:lnTo>
                      <a:pt x="360" y="1479"/>
                    </a:lnTo>
                    <a:lnTo>
                      <a:pt x="382" y="1499"/>
                    </a:lnTo>
                    <a:lnTo>
                      <a:pt x="406" y="1515"/>
                    </a:lnTo>
                    <a:lnTo>
                      <a:pt x="434" y="1526"/>
                    </a:lnTo>
                    <a:lnTo>
                      <a:pt x="464" y="1532"/>
                    </a:lnTo>
                    <a:lnTo>
                      <a:pt x="495" y="1534"/>
                    </a:lnTo>
                    <a:lnTo>
                      <a:pt x="536" y="1532"/>
                    </a:lnTo>
                    <a:lnTo>
                      <a:pt x="578" y="1524"/>
                    </a:lnTo>
                    <a:lnTo>
                      <a:pt x="620" y="1511"/>
                    </a:lnTo>
                    <a:lnTo>
                      <a:pt x="665" y="1497"/>
                    </a:lnTo>
                    <a:lnTo>
                      <a:pt x="708" y="1485"/>
                    </a:lnTo>
                    <a:lnTo>
                      <a:pt x="752" y="1472"/>
                    </a:lnTo>
                    <a:lnTo>
                      <a:pt x="797" y="1462"/>
                    </a:lnTo>
                    <a:lnTo>
                      <a:pt x="843" y="1454"/>
                    </a:lnTo>
                    <a:lnTo>
                      <a:pt x="889" y="1452"/>
                    </a:lnTo>
                    <a:lnTo>
                      <a:pt x="935" y="1454"/>
                    </a:lnTo>
                    <a:lnTo>
                      <a:pt x="980" y="1461"/>
                    </a:lnTo>
                    <a:lnTo>
                      <a:pt x="1024" y="1471"/>
                    </a:lnTo>
                    <a:lnTo>
                      <a:pt x="1068" y="1484"/>
                    </a:lnTo>
                    <a:lnTo>
                      <a:pt x="1112" y="1497"/>
                    </a:lnTo>
                    <a:lnTo>
                      <a:pt x="1156" y="1511"/>
                    </a:lnTo>
                    <a:lnTo>
                      <a:pt x="1200" y="1523"/>
                    </a:lnTo>
                    <a:lnTo>
                      <a:pt x="1241" y="1532"/>
                    </a:lnTo>
                    <a:lnTo>
                      <a:pt x="1282" y="1534"/>
                    </a:lnTo>
                    <a:lnTo>
                      <a:pt x="1301" y="1534"/>
                    </a:lnTo>
                    <a:lnTo>
                      <a:pt x="1321" y="1532"/>
                    </a:lnTo>
                    <a:lnTo>
                      <a:pt x="1340" y="1527"/>
                    </a:lnTo>
                    <a:lnTo>
                      <a:pt x="1359" y="1520"/>
                    </a:lnTo>
                    <a:lnTo>
                      <a:pt x="1377" y="1511"/>
                    </a:lnTo>
                    <a:lnTo>
                      <a:pt x="1395" y="1500"/>
                    </a:lnTo>
                    <a:lnTo>
                      <a:pt x="1411" y="1485"/>
                    </a:lnTo>
                    <a:lnTo>
                      <a:pt x="1427" y="1467"/>
                    </a:lnTo>
                    <a:lnTo>
                      <a:pt x="1441" y="1445"/>
                    </a:lnTo>
                    <a:lnTo>
                      <a:pt x="1453" y="1420"/>
                    </a:lnTo>
                    <a:lnTo>
                      <a:pt x="1462" y="1390"/>
                    </a:lnTo>
                    <a:lnTo>
                      <a:pt x="1469" y="1355"/>
                    </a:lnTo>
                    <a:lnTo>
                      <a:pt x="1473" y="1317"/>
                    </a:lnTo>
                    <a:lnTo>
                      <a:pt x="1476" y="1272"/>
                    </a:lnTo>
                    <a:lnTo>
                      <a:pt x="1471" y="1207"/>
                    </a:lnTo>
                    <a:lnTo>
                      <a:pt x="1460" y="1140"/>
                    </a:lnTo>
                    <a:lnTo>
                      <a:pt x="1440" y="1074"/>
                    </a:lnTo>
                    <a:lnTo>
                      <a:pt x="1422" y="1022"/>
                    </a:lnTo>
                    <a:lnTo>
                      <a:pt x="1475" y="1010"/>
                    </a:lnTo>
                    <a:lnTo>
                      <a:pt x="1515" y="997"/>
                    </a:lnTo>
                    <a:lnTo>
                      <a:pt x="1553" y="978"/>
                    </a:lnTo>
                    <a:lnTo>
                      <a:pt x="1589" y="952"/>
                    </a:lnTo>
                    <a:lnTo>
                      <a:pt x="1622" y="923"/>
                    </a:lnTo>
                    <a:lnTo>
                      <a:pt x="1651" y="887"/>
                    </a:lnTo>
                    <a:lnTo>
                      <a:pt x="1678" y="848"/>
                    </a:lnTo>
                    <a:lnTo>
                      <a:pt x="1698" y="808"/>
                    </a:lnTo>
                    <a:lnTo>
                      <a:pt x="1713" y="766"/>
                    </a:lnTo>
                    <a:lnTo>
                      <a:pt x="1724" y="724"/>
                    </a:lnTo>
                    <a:lnTo>
                      <a:pt x="1728" y="681"/>
                    </a:lnTo>
                    <a:lnTo>
                      <a:pt x="1726" y="640"/>
                    </a:lnTo>
                    <a:lnTo>
                      <a:pt x="1720" y="601"/>
                    </a:lnTo>
                    <a:lnTo>
                      <a:pt x="1708" y="566"/>
                    </a:lnTo>
                    <a:lnTo>
                      <a:pt x="1692" y="532"/>
                    </a:lnTo>
                    <a:lnTo>
                      <a:pt x="1671" y="504"/>
                    </a:lnTo>
                    <a:lnTo>
                      <a:pt x="1646" y="479"/>
                    </a:lnTo>
                    <a:lnTo>
                      <a:pt x="1616" y="459"/>
                    </a:lnTo>
                    <a:lnTo>
                      <a:pt x="1582" y="443"/>
                    </a:lnTo>
                    <a:lnTo>
                      <a:pt x="1547" y="434"/>
                    </a:lnTo>
                    <a:lnTo>
                      <a:pt x="1509" y="430"/>
                    </a:lnTo>
                    <a:lnTo>
                      <a:pt x="1487" y="432"/>
                    </a:lnTo>
                    <a:lnTo>
                      <a:pt x="1463" y="435"/>
                    </a:lnTo>
                    <a:lnTo>
                      <a:pt x="1398" y="448"/>
                    </a:lnTo>
                    <a:lnTo>
                      <a:pt x="1406" y="382"/>
                    </a:lnTo>
                    <a:lnTo>
                      <a:pt x="1408" y="335"/>
                    </a:lnTo>
                    <a:lnTo>
                      <a:pt x="1404" y="291"/>
                    </a:lnTo>
                    <a:lnTo>
                      <a:pt x="1396" y="248"/>
                    </a:lnTo>
                    <a:lnTo>
                      <a:pt x="1384" y="208"/>
                    </a:lnTo>
                    <a:lnTo>
                      <a:pt x="1367" y="172"/>
                    </a:lnTo>
                    <a:lnTo>
                      <a:pt x="1345" y="140"/>
                    </a:lnTo>
                    <a:lnTo>
                      <a:pt x="1318" y="111"/>
                    </a:lnTo>
                    <a:lnTo>
                      <a:pt x="1290" y="87"/>
                    </a:lnTo>
                    <a:lnTo>
                      <a:pt x="1256" y="69"/>
                    </a:lnTo>
                    <a:lnTo>
                      <a:pt x="1220" y="56"/>
                    </a:lnTo>
                    <a:lnTo>
                      <a:pt x="1191" y="50"/>
                    </a:lnTo>
                    <a:lnTo>
                      <a:pt x="1162" y="48"/>
                    </a:lnTo>
                    <a:lnTo>
                      <a:pt x="1124" y="52"/>
                    </a:lnTo>
                    <a:lnTo>
                      <a:pt x="1087" y="61"/>
                    </a:lnTo>
                    <a:lnTo>
                      <a:pt x="1052" y="76"/>
                    </a:lnTo>
                    <a:lnTo>
                      <a:pt x="1017" y="96"/>
                    </a:lnTo>
                    <a:lnTo>
                      <a:pt x="985" y="121"/>
                    </a:lnTo>
                    <a:lnTo>
                      <a:pt x="957" y="152"/>
                    </a:lnTo>
                    <a:lnTo>
                      <a:pt x="929" y="188"/>
                    </a:lnTo>
                    <a:lnTo>
                      <a:pt x="889" y="247"/>
                    </a:lnTo>
                    <a:lnTo>
                      <a:pt x="849" y="188"/>
                    </a:lnTo>
                    <a:lnTo>
                      <a:pt x="821" y="152"/>
                    </a:lnTo>
                    <a:lnTo>
                      <a:pt x="791" y="121"/>
                    </a:lnTo>
                    <a:lnTo>
                      <a:pt x="759" y="96"/>
                    </a:lnTo>
                    <a:lnTo>
                      <a:pt x="726" y="76"/>
                    </a:lnTo>
                    <a:lnTo>
                      <a:pt x="690" y="61"/>
                    </a:lnTo>
                    <a:lnTo>
                      <a:pt x="653" y="52"/>
                    </a:lnTo>
                    <a:lnTo>
                      <a:pt x="615" y="48"/>
                    </a:lnTo>
                    <a:close/>
                    <a:moveTo>
                      <a:pt x="614" y="0"/>
                    </a:moveTo>
                    <a:lnTo>
                      <a:pt x="660" y="3"/>
                    </a:lnTo>
                    <a:lnTo>
                      <a:pt x="704" y="15"/>
                    </a:lnTo>
                    <a:lnTo>
                      <a:pt x="746" y="32"/>
                    </a:lnTo>
                    <a:lnTo>
                      <a:pt x="787" y="56"/>
                    </a:lnTo>
                    <a:lnTo>
                      <a:pt x="823" y="86"/>
                    </a:lnTo>
                    <a:lnTo>
                      <a:pt x="858" y="120"/>
                    </a:lnTo>
                    <a:lnTo>
                      <a:pt x="888" y="160"/>
                    </a:lnTo>
                    <a:lnTo>
                      <a:pt x="919" y="120"/>
                    </a:lnTo>
                    <a:lnTo>
                      <a:pt x="952" y="86"/>
                    </a:lnTo>
                    <a:lnTo>
                      <a:pt x="990" y="56"/>
                    </a:lnTo>
                    <a:lnTo>
                      <a:pt x="1030" y="32"/>
                    </a:lnTo>
                    <a:lnTo>
                      <a:pt x="1071" y="15"/>
                    </a:lnTo>
                    <a:lnTo>
                      <a:pt x="1116" y="3"/>
                    </a:lnTo>
                    <a:lnTo>
                      <a:pt x="1161" y="0"/>
                    </a:lnTo>
                    <a:lnTo>
                      <a:pt x="1197" y="2"/>
                    </a:lnTo>
                    <a:lnTo>
                      <a:pt x="1232" y="9"/>
                    </a:lnTo>
                    <a:lnTo>
                      <a:pt x="1272" y="23"/>
                    </a:lnTo>
                    <a:lnTo>
                      <a:pt x="1308" y="42"/>
                    </a:lnTo>
                    <a:lnTo>
                      <a:pt x="1341" y="66"/>
                    </a:lnTo>
                    <a:lnTo>
                      <a:pt x="1370" y="95"/>
                    </a:lnTo>
                    <a:lnTo>
                      <a:pt x="1395" y="128"/>
                    </a:lnTo>
                    <a:lnTo>
                      <a:pt x="1417" y="165"/>
                    </a:lnTo>
                    <a:lnTo>
                      <a:pt x="1433" y="205"/>
                    </a:lnTo>
                    <a:lnTo>
                      <a:pt x="1446" y="247"/>
                    </a:lnTo>
                    <a:lnTo>
                      <a:pt x="1454" y="292"/>
                    </a:lnTo>
                    <a:lnTo>
                      <a:pt x="1456" y="339"/>
                    </a:lnTo>
                    <a:lnTo>
                      <a:pt x="1454" y="387"/>
                    </a:lnTo>
                    <a:lnTo>
                      <a:pt x="1480" y="384"/>
                    </a:lnTo>
                    <a:lnTo>
                      <a:pt x="1508" y="381"/>
                    </a:lnTo>
                    <a:lnTo>
                      <a:pt x="1543" y="384"/>
                    </a:lnTo>
                    <a:lnTo>
                      <a:pt x="1577" y="390"/>
                    </a:lnTo>
                    <a:lnTo>
                      <a:pt x="1609" y="401"/>
                    </a:lnTo>
                    <a:lnTo>
                      <a:pt x="1640" y="417"/>
                    </a:lnTo>
                    <a:lnTo>
                      <a:pt x="1671" y="437"/>
                    </a:lnTo>
                    <a:lnTo>
                      <a:pt x="1698" y="463"/>
                    </a:lnTo>
                    <a:lnTo>
                      <a:pt x="1721" y="491"/>
                    </a:lnTo>
                    <a:lnTo>
                      <a:pt x="1742" y="523"/>
                    </a:lnTo>
                    <a:lnTo>
                      <a:pt x="1757" y="558"/>
                    </a:lnTo>
                    <a:lnTo>
                      <a:pt x="1769" y="595"/>
                    </a:lnTo>
                    <a:lnTo>
                      <a:pt x="1774" y="634"/>
                    </a:lnTo>
                    <a:lnTo>
                      <a:pt x="1777" y="682"/>
                    </a:lnTo>
                    <a:lnTo>
                      <a:pt x="1772" y="730"/>
                    </a:lnTo>
                    <a:lnTo>
                      <a:pt x="1760" y="780"/>
                    </a:lnTo>
                    <a:lnTo>
                      <a:pt x="1743" y="827"/>
                    </a:lnTo>
                    <a:lnTo>
                      <a:pt x="1720" y="872"/>
                    </a:lnTo>
                    <a:lnTo>
                      <a:pt x="1695" y="911"/>
                    </a:lnTo>
                    <a:lnTo>
                      <a:pt x="1666" y="947"/>
                    </a:lnTo>
                    <a:lnTo>
                      <a:pt x="1634" y="978"/>
                    </a:lnTo>
                    <a:lnTo>
                      <a:pt x="1600" y="1005"/>
                    </a:lnTo>
                    <a:lnTo>
                      <a:pt x="1563" y="1027"/>
                    </a:lnTo>
                    <a:lnTo>
                      <a:pt x="1525" y="1045"/>
                    </a:lnTo>
                    <a:lnTo>
                      <a:pt x="1486" y="1057"/>
                    </a:lnTo>
                    <a:lnTo>
                      <a:pt x="1502" y="1109"/>
                    </a:lnTo>
                    <a:lnTo>
                      <a:pt x="1515" y="1162"/>
                    </a:lnTo>
                    <a:lnTo>
                      <a:pt x="1522" y="1217"/>
                    </a:lnTo>
                    <a:lnTo>
                      <a:pt x="1525" y="1272"/>
                    </a:lnTo>
                    <a:lnTo>
                      <a:pt x="1523" y="1319"/>
                    </a:lnTo>
                    <a:lnTo>
                      <a:pt x="1518" y="1361"/>
                    </a:lnTo>
                    <a:lnTo>
                      <a:pt x="1510" y="1399"/>
                    </a:lnTo>
                    <a:lnTo>
                      <a:pt x="1500" y="1431"/>
                    </a:lnTo>
                    <a:lnTo>
                      <a:pt x="1487" y="1461"/>
                    </a:lnTo>
                    <a:lnTo>
                      <a:pt x="1473" y="1485"/>
                    </a:lnTo>
                    <a:lnTo>
                      <a:pt x="1457" y="1507"/>
                    </a:lnTo>
                    <a:lnTo>
                      <a:pt x="1440" y="1525"/>
                    </a:lnTo>
                    <a:lnTo>
                      <a:pt x="1422" y="1540"/>
                    </a:lnTo>
                    <a:lnTo>
                      <a:pt x="1402" y="1552"/>
                    </a:lnTo>
                    <a:lnTo>
                      <a:pt x="1384" y="1562"/>
                    </a:lnTo>
                    <a:lnTo>
                      <a:pt x="1364" y="1570"/>
                    </a:lnTo>
                    <a:lnTo>
                      <a:pt x="1346" y="1575"/>
                    </a:lnTo>
                    <a:lnTo>
                      <a:pt x="1329" y="1579"/>
                    </a:lnTo>
                    <a:lnTo>
                      <a:pt x="1311" y="1581"/>
                    </a:lnTo>
                    <a:lnTo>
                      <a:pt x="1295" y="1582"/>
                    </a:lnTo>
                    <a:lnTo>
                      <a:pt x="1282" y="1583"/>
                    </a:lnTo>
                    <a:lnTo>
                      <a:pt x="1237" y="1580"/>
                    </a:lnTo>
                    <a:lnTo>
                      <a:pt x="1191" y="1571"/>
                    </a:lnTo>
                    <a:lnTo>
                      <a:pt x="1144" y="1558"/>
                    </a:lnTo>
                    <a:lnTo>
                      <a:pt x="1097" y="1544"/>
                    </a:lnTo>
                    <a:lnTo>
                      <a:pt x="1046" y="1528"/>
                    </a:lnTo>
                    <a:lnTo>
                      <a:pt x="993" y="1515"/>
                    </a:lnTo>
                    <a:lnTo>
                      <a:pt x="942" y="1504"/>
                    </a:lnTo>
                    <a:lnTo>
                      <a:pt x="889" y="1501"/>
                    </a:lnTo>
                    <a:lnTo>
                      <a:pt x="836" y="1504"/>
                    </a:lnTo>
                    <a:lnTo>
                      <a:pt x="783" y="1515"/>
                    </a:lnTo>
                    <a:lnTo>
                      <a:pt x="731" y="1528"/>
                    </a:lnTo>
                    <a:lnTo>
                      <a:pt x="680" y="1544"/>
                    </a:lnTo>
                    <a:lnTo>
                      <a:pt x="633" y="1558"/>
                    </a:lnTo>
                    <a:lnTo>
                      <a:pt x="587" y="1571"/>
                    </a:lnTo>
                    <a:lnTo>
                      <a:pt x="541" y="1580"/>
                    </a:lnTo>
                    <a:lnTo>
                      <a:pt x="495" y="1583"/>
                    </a:lnTo>
                    <a:lnTo>
                      <a:pt x="460" y="1581"/>
                    </a:lnTo>
                    <a:lnTo>
                      <a:pt x="428" y="1574"/>
                    </a:lnTo>
                    <a:lnTo>
                      <a:pt x="397" y="1564"/>
                    </a:lnTo>
                    <a:lnTo>
                      <a:pt x="370" y="1549"/>
                    </a:lnTo>
                    <a:lnTo>
                      <a:pt x="344" y="1531"/>
                    </a:lnTo>
                    <a:lnTo>
                      <a:pt x="321" y="1508"/>
                    </a:lnTo>
                    <a:lnTo>
                      <a:pt x="302" y="1481"/>
                    </a:lnTo>
                    <a:lnTo>
                      <a:pt x="287" y="1455"/>
                    </a:lnTo>
                    <a:lnTo>
                      <a:pt x="274" y="1425"/>
                    </a:lnTo>
                    <a:lnTo>
                      <a:pt x="265" y="1392"/>
                    </a:lnTo>
                    <a:lnTo>
                      <a:pt x="258" y="1355"/>
                    </a:lnTo>
                    <a:lnTo>
                      <a:pt x="254" y="1317"/>
                    </a:lnTo>
                    <a:lnTo>
                      <a:pt x="253" y="1272"/>
                    </a:lnTo>
                    <a:lnTo>
                      <a:pt x="255" y="1217"/>
                    </a:lnTo>
                    <a:lnTo>
                      <a:pt x="263" y="1162"/>
                    </a:lnTo>
                    <a:lnTo>
                      <a:pt x="274" y="1109"/>
                    </a:lnTo>
                    <a:lnTo>
                      <a:pt x="290" y="1057"/>
                    </a:lnTo>
                    <a:lnTo>
                      <a:pt x="251" y="1045"/>
                    </a:lnTo>
                    <a:lnTo>
                      <a:pt x="213" y="1027"/>
                    </a:lnTo>
                    <a:lnTo>
                      <a:pt x="177" y="1005"/>
                    </a:lnTo>
                    <a:lnTo>
                      <a:pt x="142" y="979"/>
                    </a:lnTo>
                    <a:lnTo>
                      <a:pt x="110" y="947"/>
                    </a:lnTo>
                    <a:lnTo>
                      <a:pt x="81" y="912"/>
                    </a:lnTo>
                    <a:lnTo>
                      <a:pt x="56" y="872"/>
                    </a:lnTo>
                    <a:lnTo>
                      <a:pt x="33" y="827"/>
                    </a:lnTo>
                    <a:lnTo>
                      <a:pt x="16" y="780"/>
                    </a:lnTo>
                    <a:lnTo>
                      <a:pt x="4" y="732"/>
                    </a:lnTo>
                    <a:lnTo>
                      <a:pt x="0" y="682"/>
                    </a:lnTo>
                    <a:lnTo>
                      <a:pt x="2" y="634"/>
                    </a:lnTo>
                    <a:lnTo>
                      <a:pt x="8" y="595"/>
                    </a:lnTo>
                    <a:lnTo>
                      <a:pt x="19" y="558"/>
                    </a:lnTo>
                    <a:lnTo>
                      <a:pt x="34" y="523"/>
                    </a:lnTo>
                    <a:lnTo>
                      <a:pt x="55" y="491"/>
                    </a:lnTo>
                    <a:lnTo>
                      <a:pt x="78" y="463"/>
                    </a:lnTo>
                    <a:lnTo>
                      <a:pt x="106" y="437"/>
                    </a:lnTo>
                    <a:lnTo>
                      <a:pt x="137" y="417"/>
                    </a:lnTo>
                    <a:lnTo>
                      <a:pt x="168" y="402"/>
                    </a:lnTo>
                    <a:lnTo>
                      <a:pt x="200" y="390"/>
                    </a:lnTo>
                    <a:lnTo>
                      <a:pt x="233" y="384"/>
                    </a:lnTo>
                    <a:lnTo>
                      <a:pt x="267" y="381"/>
                    </a:lnTo>
                    <a:lnTo>
                      <a:pt x="296" y="384"/>
                    </a:lnTo>
                    <a:lnTo>
                      <a:pt x="324" y="387"/>
                    </a:lnTo>
                    <a:lnTo>
                      <a:pt x="320" y="339"/>
                    </a:lnTo>
                    <a:lnTo>
                      <a:pt x="324" y="292"/>
                    </a:lnTo>
                    <a:lnTo>
                      <a:pt x="331" y="247"/>
                    </a:lnTo>
                    <a:lnTo>
                      <a:pt x="343" y="205"/>
                    </a:lnTo>
                    <a:lnTo>
                      <a:pt x="359" y="165"/>
                    </a:lnTo>
                    <a:lnTo>
                      <a:pt x="381" y="128"/>
                    </a:lnTo>
                    <a:lnTo>
                      <a:pt x="406" y="95"/>
                    </a:lnTo>
                    <a:lnTo>
                      <a:pt x="435" y="66"/>
                    </a:lnTo>
                    <a:lnTo>
                      <a:pt x="468" y="42"/>
                    </a:lnTo>
                    <a:lnTo>
                      <a:pt x="504" y="23"/>
                    </a:lnTo>
                    <a:lnTo>
                      <a:pt x="544" y="9"/>
                    </a:lnTo>
                    <a:lnTo>
                      <a:pt x="580" y="2"/>
                    </a:lnTo>
                    <a:lnTo>
                      <a:pt x="61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34" name="Freeform 27"/>
              <p:cNvSpPr>
                <a:spLocks/>
              </p:cNvSpPr>
              <p:nvPr/>
            </p:nvSpPr>
            <p:spPr bwMode="auto">
              <a:xfrm>
                <a:off x="4899413" y="2022072"/>
                <a:ext cx="163720" cy="121955"/>
              </a:xfrm>
              <a:custGeom>
                <a:avLst/>
                <a:gdLst>
                  <a:gd name="T0" fmla="*/ 521 w 978"/>
                  <a:gd name="T1" fmla="*/ 3 h 734"/>
                  <a:gd name="T2" fmla="*/ 592 w 978"/>
                  <a:gd name="T3" fmla="*/ 23 h 734"/>
                  <a:gd name="T4" fmla="*/ 668 w 978"/>
                  <a:gd name="T5" fmla="*/ 62 h 734"/>
                  <a:gd name="T6" fmla="*/ 744 w 978"/>
                  <a:gd name="T7" fmla="*/ 117 h 734"/>
                  <a:gd name="T8" fmla="*/ 816 w 978"/>
                  <a:gd name="T9" fmla="*/ 185 h 734"/>
                  <a:gd name="T10" fmla="*/ 880 w 978"/>
                  <a:gd name="T11" fmla="*/ 268 h 734"/>
                  <a:gd name="T12" fmla="*/ 931 w 978"/>
                  <a:gd name="T13" fmla="*/ 359 h 734"/>
                  <a:gd name="T14" fmla="*/ 965 w 978"/>
                  <a:gd name="T15" fmla="*/ 461 h 734"/>
                  <a:gd name="T16" fmla="*/ 978 w 978"/>
                  <a:gd name="T17" fmla="*/ 569 h 734"/>
                  <a:gd name="T18" fmla="*/ 972 w 978"/>
                  <a:gd name="T19" fmla="*/ 640 h 734"/>
                  <a:gd name="T20" fmla="*/ 959 w 978"/>
                  <a:gd name="T21" fmla="*/ 688 h 734"/>
                  <a:gd name="T22" fmla="*/ 936 w 978"/>
                  <a:gd name="T23" fmla="*/ 718 h 734"/>
                  <a:gd name="T24" fmla="*/ 906 w 978"/>
                  <a:gd name="T25" fmla="*/ 731 h 734"/>
                  <a:gd name="T26" fmla="*/ 867 w 978"/>
                  <a:gd name="T27" fmla="*/ 734 h 734"/>
                  <a:gd name="T28" fmla="*/ 823 w 978"/>
                  <a:gd name="T29" fmla="*/ 726 h 734"/>
                  <a:gd name="T30" fmla="*/ 772 w 978"/>
                  <a:gd name="T31" fmla="*/ 711 h 734"/>
                  <a:gd name="T32" fmla="*/ 716 w 978"/>
                  <a:gd name="T33" fmla="*/ 694 h 734"/>
                  <a:gd name="T34" fmla="*/ 655 w 978"/>
                  <a:gd name="T35" fmla="*/ 676 h 734"/>
                  <a:gd name="T36" fmla="*/ 591 w 978"/>
                  <a:gd name="T37" fmla="*/ 662 h 734"/>
                  <a:gd name="T38" fmla="*/ 523 w 978"/>
                  <a:gd name="T39" fmla="*/ 652 h 734"/>
                  <a:gd name="T40" fmla="*/ 453 w 978"/>
                  <a:gd name="T41" fmla="*/ 652 h 734"/>
                  <a:gd name="T42" fmla="*/ 385 w 978"/>
                  <a:gd name="T43" fmla="*/ 662 h 734"/>
                  <a:gd name="T44" fmla="*/ 321 w 978"/>
                  <a:gd name="T45" fmla="*/ 676 h 734"/>
                  <a:gd name="T46" fmla="*/ 261 w 978"/>
                  <a:gd name="T47" fmla="*/ 694 h 734"/>
                  <a:gd name="T48" fmla="*/ 205 w 978"/>
                  <a:gd name="T49" fmla="*/ 711 h 734"/>
                  <a:gd name="T50" fmla="*/ 155 w 978"/>
                  <a:gd name="T51" fmla="*/ 726 h 734"/>
                  <a:gd name="T52" fmla="*/ 110 w 978"/>
                  <a:gd name="T53" fmla="*/ 734 h 734"/>
                  <a:gd name="T54" fmla="*/ 72 w 978"/>
                  <a:gd name="T55" fmla="*/ 731 h 734"/>
                  <a:gd name="T56" fmla="*/ 41 w 978"/>
                  <a:gd name="T57" fmla="*/ 718 h 734"/>
                  <a:gd name="T58" fmla="*/ 18 w 978"/>
                  <a:gd name="T59" fmla="*/ 688 h 734"/>
                  <a:gd name="T60" fmla="*/ 4 w 978"/>
                  <a:gd name="T61" fmla="*/ 640 h 734"/>
                  <a:gd name="T62" fmla="*/ 0 w 978"/>
                  <a:gd name="T63" fmla="*/ 569 h 734"/>
                  <a:gd name="T64" fmla="*/ 12 w 978"/>
                  <a:gd name="T65" fmla="*/ 461 h 734"/>
                  <a:gd name="T66" fmla="*/ 45 w 978"/>
                  <a:gd name="T67" fmla="*/ 359 h 734"/>
                  <a:gd name="T68" fmla="*/ 97 w 978"/>
                  <a:gd name="T69" fmla="*/ 268 h 734"/>
                  <a:gd name="T70" fmla="*/ 160 w 978"/>
                  <a:gd name="T71" fmla="*/ 185 h 734"/>
                  <a:gd name="T72" fmla="*/ 233 w 978"/>
                  <a:gd name="T73" fmla="*/ 117 h 734"/>
                  <a:gd name="T74" fmla="*/ 310 w 978"/>
                  <a:gd name="T75" fmla="*/ 62 h 734"/>
                  <a:gd name="T76" fmla="*/ 385 w 978"/>
                  <a:gd name="T77" fmla="*/ 23 h 734"/>
                  <a:gd name="T78" fmla="*/ 457 w 978"/>
                  <a:gd name="T79" fmla="*/ 3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78" h="734">
                    <a:moveTo>
                      <a:pt x="489" y="0"/>
                    </a:moveTo>
                    <a:lnTo>
                      <a:pt x="521" y="3"/>
                    </a:lnTo>
                    <a:lnTo>
                      <a:pt x="555" y="10"/>
                    </a:lnTo>
                    <a:lnTo>
                      <a:pt x="592" y="23"/>
                    </a:lnTo>
                    <a:lnTo>
                      <a:pt x="629" y="40"/>
                    </a:lnTo>
                    <a:lnTo>
                      <a:pt x="668" y="62"/>
                    </a:lnTo>
                    <a:lnTo>
                      <a:pt x="706" y="87"/>
                    </a:lnTo>
                    <a:lnTo>
                      <a:pt x="744" y="117"/>
                    </a:lnTo>
                    <a:lnTo>
                      <a:pt x="781" y="149"/>
                    </a:lnTo>
                    <a:lnTo>
                      <a:pt x="816" y="185"/>
                    </a:lnTo>
                    <a:lnTo>
                      <a:pt x="849" y="225"/>
                    </a:lnTo>
                    <a:lnTo>
                      <a:pt x="880" y="268"/>
                    </a:lnTo>
                    <a:lnTo>
                      <a:pt x="908" y="312"/>
                    </a:lnTo>
                    <a:lnTo>
                      <a:pt x="931" y="359"/>
                    </a:lnTo>
                    <a:lnTo>
                      <a:pt x="950" y="410"/>
                    </a:lnTo>
                    <a:lnTo>
                      <a:pt x="965" y="461"/>
                    </a:lnTo>
                    <a:lnTo>
                      <a:pt x="975" y="514"/>
                    </a:lnTo>
                    <a:lnTo>
                      <a:pt x="978" y="569"/>
                    </a:lnTo>
                    <a:lnTo>
                      <a:pt x="976" y="608"/>
                    </a:lnTo>
                    <a:lnTo>
                      <a:pt x="972" y="640"/>
                    </a:lnTo>
                    <a:lnTo>
                      <a:pt x="967" y="666"/>
                    </a:lnTo>
                    <a:lnTo>
                      <a:pt x="959" y="688"/>
                    </a:lnTo>
                    <a:lnTo>
                      <a:pt x="948" y="705"/>
                    </a:lnTo>
                    <a:lnTo>
                      <a:pt x="936" y="718"/>
                    </a:lnTo>
                    <a:lnTo>
                      <a:pt x="922" y="727"/>
                    </a:lnTo>
                    <a:lnTo>
                      <a:pt x="906" y="731"/>
                    </a:lnTo>
                    <a:lnTo>
                      <a:pt x="887" y="734"/>
                    </a:lnTo>
                    <a:lnTo>
                      <a:pt x="867" y="734"/>
                    </a:lnTo>
                    <a:lnTo>
                      <a:pt x="846" y="730"/>
                    </a:lnTo>
                    <a:lnTo>
                      <a:pt x="823" y="726"/>
                    </a:lnTo>
                    <a:lnTo>
                      <a:pt x="798" y="719"/>
                    </a:lnTo>
                    <a:lnTo>
                      <a:pt x="772" y="711"/>
                    </a:lnTo>
                    <a:lnTo>
                      <a:pt x="745" y="703"/>
                    </a:lnTo>
                    <a:lnTo>
                      <a:pt x="716" y="694"/>
                    </a:lnTo>
                    <a:lnTo>
                      <a:pt x="686" y="685"/>
                    </a:lnTo>
                    <a:lnTo>
                      <a:pt x="655" y="676"/>
                    </a:lnTo>
                    <a:lnTo>
                      <a:pt x="624" y="668"/>
                    </a:lnTo>
                    <a:lnTo>
                      <a:pt x="591" y="662"/>
                    </a:lnTo>
                    <a:lnTo>
                      <a:pt x="558" y="656"/>
                    </a:lnTo>
                    <a:lnTo>
                      <a:pt x="523" y="652"/>
                    </a:lnTo>
                    <a:lnTo>
                      <a:pt x="489" y="651"/>
                    </a:lnTo>
                    <a:lnTo>
                      <a:pt x="453" y="652"/>
                    </a:lnTo>
                    <a:lnTo>
                      <a:pt x="420" y="656"/>
                    </a:lnTo>
                    <a:lnTo>
                      <a:pt x="385" y="662"/>
                    </a:lnTo>
                    <a:lnTo>
                      <a:pt x="353" y="668"/>
                    </a:lnTo>
                    <a:lnTo>
                      <a:pt x="321" y="676"/>
                    </a:lnTo>
                    <a:lnTo>
                      <a:pt x="290" y="685"/>
                    </a:lnTo>
                    <a:lnTo>
                      <a:pt x="261" y="694"/>
                    </a:lnTo>
                    <a:lnTo>
                      <a:pt x="233" y="703"/>
                    </a:lnTo>
                    <a:lnTo>
                      <a:pt x="205" y="711"/>
                    </a:lnTo>
                    <a:lnTo>
                      <a:pt x="179" y="719"/>
                    </a:lnTo>
                    <a:lnTo>
                      <a:pt x="155" y="726"/>
                    </a:lnTo>
                    <a:lnTo>
                      <a:pt x="132" y="730"/>
                    </a:lnTo>
                    <a:lnTo>
                      <a:pt x="110" y="734"/>
                    </a:lnTo>
                    <a:lnTo>
                      <a:pt x="90" y="734"/>
                    </a:lnTo>
                    <a:lnTo>
                      <a:pt x="72" y="731"/>
                    </a:lnTo>
                    <a:lnTo>
                      <a:pt x="56" y="727"/>
                    </a:lnTo>
                    <a:lnTo>
                      <a:pt x="41" y="718"/>
                    </a:lnTo>
                    <a:lnTo>
                      <a:pt x="28" y="705"/>
                    </a:lnTo>
                    <a:lnTo>
                      <a:pt x="18" y="688"/>
                    </a:lnTo>
                    <a:lnTo>
                      <a:pt x="10" y="666"/>
                    </a:lnTo>
                    <a:lnTo>
                      <a:pt x="4" y="640"/>
                    </a:lnTo>
                    <a:lnTo>
                      <a:pt x="1" y="608"/>
                    </a:lnTo>
                    <a:lnTo>
                      <a:pt x="0" y="569"/>
                    </a:lnTo>
                    <a:lnTo>
                      <a:pt x="3" y="514"/>
                    </a:lnTo>
                    <a:lnTo>
                      <a:pt x="12" y="461"/>
                    </a:lnTo>
                    <a:lnTo>
                      <a:pt x="26" y="410"/>
                    </a:lnTo>
                    <a:lnTo>
                      <a:pt x="45" y="359"/>
                    </a:lnTo>
                    <a:lnTo>
                      <a:pt x="70" y="312"/>
                    </a:lnTo>
                    <a:lnTo>
                      <a:pt x="97" y="268"/>
                    </a:lnTo>
                    <a:lnTo>
                      <a:pt x="127" y="225"/>
                    </a:lnTo>
                    <a:lnTo>
                      <a:pt x="160" y="185"/>
                    </a:lnTo>
                    <a:lnTo>
                      <a:pt x="196" y="149"/>
                    </a:lnTo>
                    <a:lnTo>
                      <a:pt x="233" y="117"/>
                    </a:lnTo>
                    <a:lnTo>
                      <a:pt x="271" y="87"/>
                    </a:lnTo>
                    <a:lnTo>
                      <a:pt x="310" y="62"/>
                    </a:lnTo>
                    <a:lnTo>
                      <a:pt x="348" y="40"/>
                    </a:lnTo>
                    <a:lnTo>
                      <a:pt x="385" y="23"/>
                    </a:lnTo>
                    <a:lnTo>
                      <a:pt x="421" y="10"/>
                    </a:lnTo>
                    <a:lnTo>
                      <a:pt x="457" y="3"/>
                    </a:lnTo>
                    <a:lnTo>
                      <a:pt x="48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4857648" y="1928518"/>
                <a:ext cx="247251" cy="129473"/>
              </a:xfrm>
              <a:custGeom>
                <a:avLst/>
                <a:gdLst>
                  <a:gd name="T0" fmla="*/ 172 w 1483"/>
                  <a:gd name="T1" fmla="*/ 392 h 775"/>
                  <a:gd name="T2" fmla="*/ 255 w 1483"/>
                  <a:gd name="T3" fmla="*/ 445 h 775"/>
                  <a:gd name="T4" fmla="*/ 315 w 1483"/>
                  <a:gd name="T5" fmla="*/ 534 h 775"/>
                  <a:gd name="T6" fmla="*/ 336 w 1483"/>
                  <a:gd name="T7" fmla="*/ 625 h 775"/>
                  <a:gd name="T8" fmla="*/ 321 w 1483"/>
                  <a:gd name="T9" fmla="*/ 706 h 775"/>
                  <a:gd name="T10" fmla="*/ 273 w 1483"/>
                  <a:gd name="T11" fmla="*/ 761 h 775"/>
                  <a:gd name="T12" fmla="*/ 193 w 1483"/>
                  <a:gd name="T13" fmla="*/ 773 h 775"/>
                  <a:gd name="T14" fmla="*/ 108 w 1483"/>
                  <a:gd name="T15" fmla="*/ 735 h 775"/>
                  <a:gd name="T16" fmla="*/ 37 w 1483"/>
                  <a:gd name="T17" fmla="*/ 654 h 775"/>
                  <a:gd name="T18" fmla="*/ 3 w 1483"/>
                  <a:gd name="T19" fmla="*/ 562 h 775"/>
                  <a:gd name="T20" fmla="*/ 6 w 1483"/>
                  <a:gd name="T21" fmla="*/ 478 h 775"/>
                  <a:gd name="T22" fmla="*/ 44 w 1483"/>
                  <a:gd name="T23" fmla="*/ 413 h 775"/>
                  <a:gd name="T24" fmla="*/ 116 w 1483"/>
                  <a:gd name="T25" fmla="*/ 383 h 775"/>
                  <a:gd name="T26" fmla="*/ 1421 w 1483"/>
                  <a:gd name="T27" fmla="*/ 398 h 775"/>
                  <a:gd name="T28" fmla="*/ 1469 w 1483"/>
                  <a:gd name="T29" fmla="*/ 453 h 775"/>
                  <a:gd name="T30" fmla="*/ 1483 w 1483"/>
                  <a:gd name="T31" fmla="*/ 533 h 775"/>
                  <a:gd name="T32" fmla="*/ 1462 w 1483"/>
                  <a:gd name="T33" fmla="*/ 624 h 775"/>
                  <a:gd name="T34" fmla="*/ 1401 w 1483"/>
                  <a:gd name="T35" fmla="*/ 712 h 775"/>
                  <a:gd name="T36" fmla="*/ 1319 w 1483"/>
                  <a:gd name="T37" fmla="*/ 766 h 775"/>
                  <a:gd name="T38" fmla="*/ 1236 w 1483"/>
                  <a:gd name="T39" fmla="*/ 771 h 775"/>
                  <a:gd name="T40" fmla="*/ 1174 w 1483"/>
                  <a:gd name="T41" fmla="*/ 726 h 775"/>
                  <a:gd name="T42" fmla="*/ 1148 w 1483"/>
                  <a:gd name="T43" fmla="*/ 653 h 775"/>
                  <a:gd name="T44" fmla="*/ 1158 w 1483"/>
                  <a:gd name="T45" fmla="*/ 565 h 775"/>
                  <a:gd name="T46" fmla="*/ 1205 w 1483"/>
                  <a:gd name="T47" fmla="*/ 472 h 775"/>
                  <a:gd name="T48" fmla="*/ 1283 w 1483"/>
                  <a:gd name="T49" fmla="*/ 405 h 775"/>
                  <a:gd name="T50" fmla="*/ 1368 w 1483"/>
                  <a:gd name="T51" fmla="*/ 383 h 775"/>
                  <a:gd name="T52" fmla="*/ 528 w 1483"/>
                  <a:gd name="T53" fmla="*/ 14 h 775"/>
                  <a:gd name="T54" fmla="*/ 609 w 1483"/>
                  <a:gd name="T55" fmla="*/ 81 h 775"/>
                  <a:gd name="T56" fmla="*/ 663 w 1483"/>
                  <a:gd name="T57" fmla="*/ 189 h 775"/>
                  <a:gd name="T58" fmla="*/ 672 w 1483"/>
                  <a:gd name="T59" fmla="*/ 299 h 775"/>
                  <a:gd name="T60" fmla="*/ 644 w 1483"/>
                  <a:gd name="T61" fmla="*/ 391 h 775"/>
                  <a:gd name="T62" fmla="*/ 584 w 1483"/>
                  <a:gd name="T63" fmla="*/ 451 h 775"/>
                  <a:gd name="T64" fmla="*/ 497 w 1483"/>
                  <a:gd name="T65" fmla="*/ 463 h 775"/>
                  <a:gd name="T66" fmla="*/ 410 w 1483"/>
                  <a:gd name="T67" fmla="*/ 414 h 775"/>
                  <a:gd name="T68" fmla="*/ 346 w 1483"/>
                  <a:gd name="T69" fmla="*/ 318 h 775"/>
                  <a:gd name="T70" fmla="*/ 321 w 1483"/>
                  <a:gd name="T71" fmla="*/ 203 h 775"/>
                  <a:gd name="T72" fmla="*/ 338 w 1483"/>
                  <a:gd name="T73" fmla="*/ 103 h 775"/>
                  <a:gd name="T74" fmla="*/ 387 w 1483"/>
                  <a:gd name="T75" fmla="*/ 31 h 775"/>
                  <a:gd name="T76" fmla="*/ 466 w 1483"/>
                  <a:gd name="T77" fmla="*/ 2 h 775"/>
                  <a:gd name="T78" fmla="*/ 1074 w 1483"/>
                  <a:gd name="T79" fmla="*/ 15 h 775"/>
                  <a:gd name="T80" fmla="*/ 1133 w 1483"/>
                  <a:gd name="T81" fmla="*/ 75 h 775"/>
                  <a:gd name="T82" fmla="*/ 1161 w 1483"/>
                  <a:gd name="T83" fmla="*/ 168 h 775"/>
                  <a:gd name="T84" fmla="*/ 1151 w 1483"/>
                  <a:gd name="T85" fmla="*/ 277 h 775"/>
                  <a:gd name="T86" fmla="*/ 1098 w 1483"/>
                  <a:gd name="T87" fmla="*/ 386 h 775"/>
                  <a:gd name="T88" fmla="*/ 1016 w 1483"/>
                  <a:gd name="T89" fmla="*/ 453 h 775"/>
                  <a:gd name="T90" fmla="*/ 924 w 1483"/>
                  <a:gd name="T91" fmla="*/ 462 h 775"/>
                  <a:gd name="T92" fmla="*/ 855 w 1483"/>
                  <a:gd name="T93" fmla="*/ 416 h 775"/>
                  <a:gd name="T94" fmla="*/ 816 w 1483"/>
                  <a:gd name="T95" fmla="*/ 332 h 775"/>
                  <a:gd name="T96" fmla="*/ 813 w 1483"/>
                  <a:gd name="T97" fmla="*/ 227 h 775"/>
                  <a:gd name="T98" fmla="*/ 852 w 1483"/>
                  <a:gd name="T99" fmla="*/ 111 h 775"/>
                  <a:gd name="T100" fmla="*/ 927 w 1483"/>
                  <a:gd name="T101" fmla="*/ 30 h 775"/>
                  <a:gd name="T102" fmla="*/ 1016 w 1483"/>
                  <a:gd name="T103" fmla="*/ 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483" h="775">
                    <a:moveTo>
                      <a:pt x="116" y="383"/>
                    </a:moveTo>
                    <a:lnTo>
                      <a:pt x="143" y="384"/>
                    </a:lnTo>
                    <a:lnTo>
                      <a:pt x="172" y="392"/>
                    </a:lnTo>
                    <a:lnTo>
                      <a:pt x="201" y="405"/>
                    </a:lnTo>
                    <a:lnTo>
                      <a:pt x="228" y="423"/>
                    </a:lnTo>
                    <a:lnTo>
                      <a:pt x="255" y="445"/>
                    </a:lnTo>
                    <a:lnTo>
                      <a:pt x="278" y="472"/>
                    </a:lnTo>
                    <a:lnTo>
                      <a:pt x="300" y="504"/>
                    </a:lnTo>
                    <a:lnTo>
                      <a:pt x="315" y="534"/>
                    </a:lnTo>
                    <a:lnTo>
                      <a:pt x="326" y="565"/>
                    </a:lnTo>
                    <a:lnTo>
                      <a:pt x="333" y="596"/>
                    </a:lnTo>
                    <a:lnTo>
                      <a:pt x="336" y="625"/>
                    </a:lnTo>
                    <a:lnTo>
                      <a:pt x="335" y="654"/>
                    </a:lnTo>
                    <a:lnTo>
                      <a:pt x="331" y="680"/>
                    </a:lnTo>
                    <a:lnTo>
                      <a:pt x="321" y="706"/>
                    </a:lnTo>
                    <a:lnTo>
                      <a:pt x="309" y="727"/>
                    </a:lnTo>
                    <a:lnTo>
                      <a:pt x="293" y="746"/>
                    </a:lnTo>
                    <a:lnTo>
                      <a:pt x="273" y="761"/>
                    </a:lnTo>
                    <a:lnTo>
                      <a:pt x="248" y="771"/>
                    </a:lnTo>
                    <a:lnTo>
                      <a:pt x="220" y="775"/>
                    </a:lnTo>
                    <a:lnTo>
                      <a:pt x="193" y="773"/>
                    </a:lnTo>
                    <a:lnTo>
                      <a:pt x="164" y="766"/>
                    </a:lnTo>
                    <a:lnTo>
                      <a:pt x="135" y="754"/>
                    </a:lnTo>
                    <a:lnTo>
                      <a:pt x="108" y="735"/>
                    </a:lnTo>
                    <a:lnTo>
                      <a:pt x="81" y="712"/>
                    </a:lnTo>
                    <a:lnTo>
                      <a:pt x="58" y="686"/>
                    </a:lnTo>
                    <a:lnTo>
                      <a:pt x="37" y="654"/>
                    </a:lnTo>
                    <a:lnTo>
                      <a:pt x="22" y="624"/>
                    </a:lnTo>
                    <a:lnTo>
                      <a:pt x="10" y="593"/>
                    </a:lnTo>
                    <a:lnTo>
                      <a:pt x="3" y="562"/>
                    </a:lnTo>
                    <a:lnTo>
                      <a:pt x="0" y="533"/>
                    </a:lnTo>
                    <a:lnTo>
                      <a:pt x="1" y="504"/>
                    </a:lnTo>
                    <a:lnTo>
                      <a:pt x="6" y="478"/>
                    </a:lnTo>
                    <a:lnTo>
                      <a:pt x="15" y="453"/>
                    </a:lnTo>
                    <a:lnTo>
                      <a:pt x="27" y="431"/>
                    </a:lnTo>
                    <a:lnTo>
                      <a:pt x="44" y="413"/>
                    </a:lnTo>
                    <a:lnTo>
                      <a:pt x="63" y="398"/>
                    </a:lnTo>
                    <a:lnTo>
                      <a:pt x="88" y="387"/>
                    </a:lnTo>
                    <a:lnTo>
                      <a:pt x="116" y="383"/>
                    </a:lnTo>
                    <a:close/>
                    <a:moveTo>
                      <a:pt x="1368" y="383"/>
                    </a:moveTo>
                    <a:lnTo>
                      <a:pt x="1394" y="387"/>
                    </a:lnTo>
                    <a:lnTo>
                      <a:pt x="1421" y="398"/>
                    </a:lnTo>
                    <a:lnTo>
                      <a:pt x="1440" y="413"/>
                    </a:lnTo>
                    <a:lnTo>
                      <a:pt x="1456" y="431"/>
                    </a:lnTo>
                    <a:lnTo>
                      <a:pt x="1469" y="453"/>
                    </a:lnTo>
                    <a:lnTo>
                      <a:pt x="1477" y="477"/>
                    </a:lnTo>
                    <a:lnTo>
                      <a:pt x="1481" y="504"/>
                    </a:lnTo>
                    <a:lnTo>
                      <a:pt x="1483" y="533"/>
                    </a:lnTo>
                    <a:lnTo>
                      <a:pt x="1480" y="562"/>
                    </a:lnTo>
                    <a:lnTo>
                      <a:pt x="1472" y="593"/>
                    </a:lnTo>
                    <a:lnTo>
                      <a:pt x="1462" y="624"/>
                    </a:lnTo>
                    <a:lnTo>
                      <a:pt x="1446" y="654"/>
                    </a:lnTo>
                    <a:lnTo>
                      <a:pt x="1425" y="686"/>
                    </a:lnTo>
                    <a:lnTo>
                      <a:pt x="1401" y="712"/>
                    </a:lnTo>
                    <a:lnTo>
                      <a:pt x="1376" y="735"/>
                    </a:lnTo>
                    <a:lnTo>
                      <a:pt x="1348" y="754"/>
                    </a:lnTo>
                    <a:lnTo>
                      <a:pt x="1319" y="766"/>
                    </a:lnTo>
                    <a:lnTo>
                      <a:pt x="1291" y="773"/>
                    </a:lnTo>
                    <a:lnTo>
                      <a:pt x="1262" y="775"/>
                    </a:lnTo>
                    <a:lnTo>
                      <a:pt x="1236" y="771"/>
                    </a:lnTo>
                    <a:lnTo>
                      <a:pt x="1210" y="759"/>
                    </a:lnTo>
                    <a:lnTo>
                      <a:pt x="1190" y="746"/>
                    </a:lnTo>
                    <a:lnTo>
                      <a:pt x="1174" y="726"/>
                    </a:lnTo>
                    <a:lnTo>
                      <a:pt x="1161" y="704"/>
                    </a:lnTo>
                    <a:lnTo>
                      <a:pt x="1153" y="680"/>
                    </a:lnTo>
                    <a:lnTo>
                      <a:pt x="1148" y="653"/>
                    </a:lnTo>
                    <a:lnTo>
                      <a:pt x="1147" y="624"/>
                    </a:lnTo>
                    <a:lnTo>
                      <a:pt x="1151" y="595"/>
                    </a:lnTo>
                    <a:lnTo>
                      <a:pt x="1158" y="565"/>
                    </a:lnTo>
                    <a:lnTo>
                      <a:pt x="1168" y="534"/>
                    </a:lnTo>
                    <a:lnTo>
                      <a:pt x="1184" y="503"/>
                    </a:lnTo>
                    <a:lnTo>
                      <a:pt x="1205" y="472"/>
                    </a:lnTo>
                    <a:lnTo>
                      <a:pt x="1229" y="445"/>
                    </a:lnTo>
                    <a:lnTo>
                      <a:pt x="1255" y="422"/>
                    </a:lnTo>
                    <a:lnTo>
                      <a:pt x="1283" y="405"/>
                    </a:lnTo>
                    <a:lnTo>
                      <a:pt x="1310" y="392"/>
                    </a:lnTo>
                    <a:lnTo>
                      <a:pt x="1339" y="384"/>
                    </a:lnTo>
                    <a:lnTo>
                      <a:pt x="1368" y="383"/>
                    </a:lnTo>
                    <a:close/>
                    <a:moveTo>
                      <a:pt x="466" y="2"/>
                    </a:moveTo>
                    <a:lnTo>
                      <a:pt x="497" y="4"/>
                    </a:lnTo>
                    <a:lnTo>
                      <a:pt x="528" y="14"/>
                    </a:lnTo>
                    <a:lnTo>
                      <a:pt x="557" y="30"/>
                    </a:lnTo>
                    <a:lnTo>
                      <a:pt x="584" y="53"/>
                    </a:lnTo>
                    <a:lnTo>
                      <a:pt x="609" y="81"/>
                    </a:lnTo>
                    <a:lnTo>
                      <a:pt x="630" y="113"/>
                    </a:lnTo>
                    <a:lnTo>
                      <a:pt x="649" y="149"/>
                    </a:lnTo>
                    <a:lnTo>
                      <a:pt x="663" y="189"/>
                    </a:lnTo>
                    <a:lnTo>
                      <a:pt x="671" y="227"/>
                    </a:lnTo>
                    <a:lnTo>
                      <a:pt x="674" y="264"/>
                    </a:lnTo>
                    <a:lnTo>
                      <a:pt x="672" y="299"/>
                    </a:lnTo>
                    <a:lnTo>
                      <a:pt x="667" y="332"/>
                    </a:lnTo>
                    <a:lnTo>
                      <a:pt x="658" y="363"/>
                    </a:lnTo>
                    <a:lnTo>
                      <a:pt x="644" y="391"/>
                    </a:lnTo>
                    <a:lnTo>
                      <a:pt x="628" y="416"/>
                    </a:lnTo>
                    <a:lnTo>
                      <a:pt x="607" y="435"/>
                    </a:lnTo>
                    <a:lnTo>
                      <a:pt x="584" y="451"/>
                    </a:lnTo>
                    <a:lnTo>
                      <a:pt x="558" y="462"/>
                    </a:lnTo>
                    <a:lnTo>
                      <a:pt x="528" y="465"/>
                    </a:lnTo>
                    <a:lnTo>
                      <a:pt x="497" y="463"/>
                    </a:lnTo>
                    <a:lnTo>
                      <a:pt x="466" y="453"/>
                    </a:lnTo>
                    <a:lnTo>
                      <a:pt x="437" y="435"/>
                    </a:lnTo>
                    <a:lnTo>
                      <a:pt x="410" y="414"/>
                    </a:lnTo>
                    <a:lnTo>
                      <a:pt x="386" y="386"/>
                    </a:lnTo>
                    <a:lnTo>
                      <a:pt x="364" y="354"/>
                    </a:lnTo>
                    <a:lnTo>
                      <a:pt x="346" y="318"/>
                    </a:lnTo>
                    <a:lnTo>
                      <a:pt x="332" y="277"/>
                    </a:lnTo>
                    <a:lnTo>
                      <a:pt x="324" y="240"/>
                    </a:lnTo>
                    <a:lnTo>
                      <a:pt x="321" y="203"/>
                    </a:lnTo>
                    <a:lnTo>
                      <a:pt x="323" y="168"/>
                    </a:lnTo>
                    <a:lnTo>
                      <a:pt x="327" y="134"/>
                    </a:lnTo>
                    <a:lnTo>
                      <a:pt x="338" y="103"/>
                    </a:lnTo>
                    <a:lnTo>
                      <a:pt x="350" y="75"/>
                    </a:lnTo>
                    <a:lnTo>
                      <a:pt x="366" y="51"/>
                    </a:lnTo>
                    <a:lnTo>
                      <a:pt x="387" y="31"/>
                    </a:lnTo>
                    <a:lnTo>
                      <a:pt x="410" y="15"/>
                    </a:lnTo>
                    <a:lnTo>
                      <a:pt x="436" y="5"/>
                    </a:lnTo>
                    <a:lnTo>
                      <a:pt x="466" y="2"/>
                    </a:lnTo>
                    <a:close/>
                    <a:moveTo>
                      <a:pt x="1016" y="0"/>
                    </a:moveTo>
                    <a:lnTo>
                      <a:pt x="1047" y="5"/>
                    </a:lnTo>
                    <a:lnTo>
                      <a:pt x="1074" y="15"/>
                    </a:lnTo>
                    <a:lnTo>
                      <a:pt x="1097" y="31"/>
                    </a:lnTo>
                    <a:lnTo>
                      <a:pt x="1116" y="51"/>
                    </a:lnTo>
                    <a:lnTo>
                      <a:pt x="1133" y="75"/>
                    </a:lnTo>
                    <a:lnTo>
                      <a:pt x="1146" y="103"/>
                    </a:lnTo>
                    <a:lnTo>
                      <a:pt x="1155" y="134"/>
                    </a:lnTo>
                    <a:lnTo>
                      <a:pt x="1161" y="168"/>
                    </a:lnTo>
                    <a:lnTo>
                      <a:pt x="1162" y="203"/>
                    </a:lnTo>
                    <a:lnTo>
                      <a:pt x="1159" y="240"/>
                    </a:lnTo>
                    <a:lnTo>
                      <a:pt x="1151" y="277"/>
                    </a:lnTo>
                    <a:lnTo>
                      <a:pt x="1138" y="318"/>
                    </a:lnTo>
                    <a:lnTo>
                      <a:pt x="1120" y="354"/>
                    </a:lnTo>
                    <a:lnTo>
                      <a:pt x="1098" y="386"/>
                    </a:lnTo>
                    <a:lnTo>
                      <a:pt x="1073" y="414"/>
                    </a:lnTo>
                    <a:lnTo>
                      <a:pt x="1046" y="435"/>
                    </a:lnTo>
                    <a:lnTo>
                      <a:pt x="1016" y="453"/>
                    </a:lnTo>
                    <a:lnTo>
                      <a:pt x="986" y="463"/>
                    </a:lnTo>
                    <a:lnTo>
                      <a:pt x="955" y="465"/>
                    </a:lnTo>
                    <a:lnTo>
                      <a:pt x="924" y="462"/>
                    </a:lnTo>
                    <a:lnTo>
                      <a:pt x="899" y="451"/>
                    </a:lnTo>
                    <a:lnTo>
                      <a:pt x="875" y="435"/>
                    </a:lnTo>
                    <a:lnTo>
                      <a:pt x="855" y="416"/>
                    </a:lnTo>
                    <a:lnTo>
                      <a:pt x="838" y="391"/>
                    </a:lnTo>
                    <a:lnTo>
                      <a:pt x="826" y="363"/>
                    </a:lnTo>
                    <a:lnTo>
                      <a:pt x="816" y="332"/>
                    </a:lnTo>
                    <a:lnTo>
                      <a:pt x="811" y="299"/>
                    </a:lnTo>
                    <a:lnTo>
                      <a:pt x="810" y="264"/>
                    </a:lnTo>
                    <a:lnTo>
                      <a:pt x="813" y="227"/>
                    </a:lnTo>
                    <a:lnTo>
                      <a:pt x="821" y="189"/>
                    </a:lnTo>
                    <a:lnTo>
                      <a:pt x="835" y="148"/>
                    </a:lnTo>
                    <a:lnTo>
                      <a:pt x="852" y="111"/>
                    </a:lnTo>
                    <a:lnTo>
                      <a:pt x="874" y="79"/>
                    </a:lnTo>
                    <a:lnTo>
                      <a:pt x="899" y="52"/>
                    </a:lnTo>
                    <a:lnTo>
                      <a:pt x="927" y="30"/>
                    </a:lnTo>
                    <a:lnTo>
                      <a:pt x="955" y="14"/>
                    </a:lnTo>
                    <a:lnTo>
                      <a:pt x="986" y="4"/>
                    </a:lnTo>
                    <a:lnTo>
                      <a:pt x="10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</p:grpSp>
        <p:grpSp>
          <p:nvGrpSpPr>
            <p:cNvPr id="40" name="그룹 39"/>
            <p:cNvGrpSpPr/>
            <p:nvPr/>
          </p:nvGrpSpPr>
          <p:grpSpPr>
            <a:xfrm rot="20627862">
              <a:off x="6221435" y="2064420"/>
              <a:ext cx="435944" cy="388186"/>
              <a:chOff x="4832589" y="1904294"/>
              <a:chExt cx="297369" cy="264792"/>
            </a:xfrm>
            <a:solidFill>
              <a:schemeClr val="bg1"/>
            </a:solidFill>
          </p:grpSpPr>
          <p:sp>
            <p:nvSpPr>
              <p:cNvPr id="41" name="Freeform 26"/>
              <p:cNvSpPr>
                <a:spLocks noEditPoints="1"/>
              </p:cNvSpPr>
              <p:nvPr/>
            </p:nvSpPr>
            <p:spPr bwMode="auto">
              <a:xfrm>
                <a:off x="4832589" y="1904294"/>
                <a:ext cx="297369" cy="264792"/>
              </a:xfrm>
              <a:custGeom>
                <a:avLst/>
                <a:gdLst>
                  <a:gd name="T0" fmla="*/ 488 w 1777"/>
                  <a:gd name="T1" fmla="*/ 88 h 1583"/>
                  <a:gd name="T2" fmla="*/ 381 w 1777"/>
                  <a:gd name="T3" fmla="*/ 248 h 1583"/>
                  <a:gd name="T4" fmla="*/ 315 w 1777"/>
                  <a:gd name="T5" fmla="*/ 435 h 1583"/>
                  <a:gd name="T6" fmla="*/ 186 w 1777"/>
                  <a:gd name="T7" fmla="*/ 446 h 1583"/>
                  <a:gd name="T8" fmla="*/ 69 w 1777"/>
                  <a:gd name="T9" fmla="*/ 566 h 1583"/>
                  <a:gd name="T10" fmla="*/ 64 w 1777"/>
                  <a:gd name="T11" fmla="*/ 766 h 1583"/>
                  <a:gd name="T12" fmla="*/ 188 w 1777"/>
                  <a:gd name="T13" fmla="*/ 952 h 1583"/>
                  <a:gd name="T14" fmla="*/ 336 w 1777"/>
                  <a:gd name="T15" fmla="*/ 1074 h 1583"/>
                  <a:gd name="T16" fmla="*/ 309 w 1777"/>
                  <a:gd name="T17" fmla="*/ 1360 h 1583"/>
                  <a:gd name="T18" fmla="*/ 382 w 1777"/>
                  <a:gd name="T19" fmla="*/ 1499 h 1583"/>
                  <a:gd name="T20" fmla="*/ 536 w 1777"/>
                  <a:gd name="T21" fmla="*/ 1532 h 1583"/>
                  <a:gd name="T22" fmla="*/ 752 w 1777"/>
                  <a:gd name="T23" fmla="*/ 1472 h 1583"/>
                  <a:gd name="T24" fmla="*/ 980 w 1777"/>
                  <a:gd name="T25" fmla="*/ 1461 h 1583"/>
                  <a:gd name="T26" fmla="*/ 1200 w 1777"/>
                  <a:gd name="T27" fmla="*/ 1523 h 1583"/>
                  <a:gd name="T28" fmla="*/ 1340 w 1777"/>
                  <a:gd name="T29" fmla="*/ 1527 h 1583"/>
                  <a:gd name="T30" fmla="*/ 1427 w 1777"/>
                  <a:gd name="T31" fmla="*/ 1467 h 1583"/>
                  <a:gd name="T32" fmla="*/ 1473 w 1777"/>
                  <a:gd name="T33" fmla="*/ 1317 h 1583"/>
                  <a:gd name="T34" fmla="*/ 1422 w 1777"/>
                  <a:gd name="T35" fmla="*/ 1022 h 1583"/>
                  <a:gd name="T36" fmla="*/ 1622 w 1777"/>
                  <a:gd name="T37" fmla="*/ 923 h 1583"/>
                  <a:gd name="T38" fmla="*/ 1724 w 1777"/>
                  <a:gd name="T39" fmla="*/ 724 h 1583"/>
                  <a:gd name="T40" fmla="*/ 1692 w 1777"/>
                  <a:gd name="T41" fmla="*/ 532 h 1583"/>
                  <a:gd name="T42" fmla="*/ 1547 w 1777"/>
                  <a:gd name="T43" fmla="*/ 434 h 1583"/>
                  <a:gd name="T44" fmla="*/ 1406 w 1777"/>
                  <a:gd name="T45" fmla="*/ 382 h 1583"/>
                  <a:gd name="T46" fmla="*/ 1367 w 1777"/>
                  <a:gd name="T47" fmla="*/ 172 h 1583"/>
                  <a:gd name="T48" fmla="*/ 1220 w 1777"/>
                  <a:gd name="T49" fmla="*/ 56 h 1583"/>
                  <a:gd name="T50" fmla="*/ 1052 w 1777"/>
                  <a:gd name="T51" fmla="*/ 76 h 1583"/>
                  <a:gd name="T52" fmla="*/ 889 w 1777"/>
                  <a:gd name="T53" fmla="*/ 247 h 1583"/>
                  <a:gd name="T54" fmla="*/ 726 w 1777"/>
                  <a:gd name="T55" fmla="*/ 76 h 1583"/>
                  <a:gd name="T56" fmla="*/ 660 w 1777"/>
                  <a:gd name="T57" fmla="*/ 3 h 1583"/>
                  <a:gd name="T58" fmla="*/ 858 w 1777"/>
                  <a:gd name="T59" fmla="*/ 120 h 1583"/>
                  <a:gd name="T60" fmla="*/ 1030 w 1777"/>
                  <a:gd name="T61" fmla="*/ 32 h 1583"/>
                  <a:gd name="T62" fmla="*/ 1232 w 1777"/>
                  <a:gd name="T63" fmla="*/ 9 h 1583"/>
                  <a:gd name="T64" fmla="*/ 1395 w 1777"/>
                  <a:gd name="T65" fmla="*/ 128 h 1583"/>
                  <a:gd name="T66" fmla="*/ 1456 w 1777"/>
                  <a:gd name="T67" fmla="*/ 339 h 1583"/>
                  <a:gd name="T68" fmla="*/ 1577 w 1777"/>
                  <a:gd name="T69" fmla="*/ 390 h 1583"/>
                  <a:gd name="T70" fmla="*/ 1721 w 1777"/>
                  <a:gd name="T71" fmla="*/ 491 h 1583"/>
                  <a:gd name="T72" fmla="*/ 1777 w 1777"/>
                  <a:gd name="T73" fmla="*/ 682 h 1583"/>
                  <a:gd name="T74" fmla="*/ 1695 w 1777"/>
                  <a:gd name="T75" fmla="*/ 911 h 1583"/>
                  <a:gd name="T76" fmla="*/ 1525 w 1777"/>
                  <a:gd name="T77" fmla="*/ 1045 h 1583"/>
                  <a:gd name="T78" fmla="*/ 1525 w 1777"/>
                  <a:gd name="T79" fmla="*/ 1272 h 1583"/>
                  <a:gd name="T80" fmla="*/ 1487 w 1777"/>
                  <a:gd name="T81" fmla="*/ 1461 h 1583"/>
                  <a:gd name="T82" fmla="*/ 1402 w 1777"/>
                  <a:gd name="T83" fmla="*/ 1552 h 1583"/>
                  <a:gd name="T84" fmla="*/ 1311 w 1777"/>
                  <a:gd name="T85" fmla="*/ 1581 h 1583"/>
                  <a:gd name="T86" fmla="*/ 1144 w 1777"/>
                  <a:gd name="T87" fmla="*/ 1558 h 1583"/>
                  <a:gd name="T88" fmla="*/ 889 w 1777"/>
                  <a:gd name="T89" fmla="*/ 1501 h 1583"/>
                  <a:gd name="T90" fmla="*/ 633 w 1777"/>
                  <a:gd name="T91" fmla="*/ 1558 h 1583"/>
                  <a:gd name="T92" fmla="*/ 428 w 1777"/>
                  <a:gd name="T93" fmla="*/ 1574 h 1583"/>
                  <a:gd name="T94" fmla="*/ 302 w 1777"/>
                  <a:gd name="T95" fmla="*/ 1481 h 1583"/>
                  <a:gd name="T96" fmla="*/ 254 w 1777"/>
                  <a:gd name="T97" fmla="*/ 1317 h 1583"/>
                  <a:gd name="T98" fmla="*/ 290 w 1777"/>
                  <a:gd name="T99" fmla="*/ 1057 h 1583"/>
                  <a:gd name="T100" fmla="*/ 110 w 1777"/>
                  <a:gd name="T101" fmla="*/ 947 h 1583"/>
                  <a:gd name="T102" fmla="*/ 4 w 1777"/>
                  <a:gd name="T103" fmla="*/ 732 h 1583"/>
                  <a:gd name="T104" fmla="*/ 34 w 1777"/>
                  <a:gd name="T105" fmla="*/ 523 h 1583"/>
                  <a:gd name="T106" fmla="*/ 168 w 1777"/>
                  <a:gd name="T107" fmla="*/ 402 h 1583"/>
                  <a:gd name="T108" fmla="*/ 324 w 1777"/>
                  <a:gd name="T109" fmla="*/ 387 h 1583"/>
                  <a:gd name="T110" fmla="*/ 359 w 1777"/>
                  <a:gd name="T111" fmla="*/ 165 h 1583"/>
                  <a:gd name="T112" fmla="*/ 504 w 1777"/>
                  <a:gd name="T113" fmla="*/ 23 h 1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777" h="1583">
                    <a:moveTo>
                      <a:pt x="615" y="48"/>
                    </a:moveTo>
                    <a:lnTo>
                      <a:pt x="587" y="50"/>
                    </a:lnTo>
                    <a:lnTo>
                      <a:pt x="558" y="56"/>
                    </a:lnTo>
                    <a:lnTo>
                      <a:pt x="521" y="69"/>
                    </a:lnTo>
                    <a:lnTo>
                      <a:pt x="488" y="88"/>
                    </a:lnTo>
                    <a:lnTo>
                      <a:pt x="458" y="111"/>
                    </a:lnTo>
                    <a:lnTo>
                      <a:pt x="433" y="140"/>
                    </a:lnTo>
                    <a:lnTo>
                      <a:pt x="411" y="172"/>
                    </a:lnTo>
                    <a:lnTo>
                      <a:pt x="394" y="208"/>
                    </a:lnTo>
                    <a:lnTo>
                      <a:pt x="381" y="248"/>
                    </a:lnTo>
                    <a:lnTo>
                      <a:pt x="373" y="291"/>
                    </a:lnTo>
                    <a:lnTo>
                      <a:pt x="370" y="335"/>
                    </a:lnTo>
                    <a:lnTo>
                      <a:pt x="372" y="382"/>
                    </a:lnTo>
                    <a:lnTo>
                      <a:pt x="379" y="448"/>
                    </a:lnTo>
                    <a:lnTo>
                      <a:pt x="315" y="435"/>
                    </a:lnTo>
                    <a:lnTo>
                      <a:pt x="290" y="432"/>
                    </a:lnTo>
                    <a:lnTo>
                      <a:pt x="269" y="430"/>
                    </a:lnTo>
                    <a:lnTo>
                      <a:pt x="241" y="432"/>
                    </a:lnTo>
                    <a:lnTo>
                      <a:pt x="213" y="437"/>
                    </a:lnTo>
                    <a:lnTo>
                      <a:pt x="186" y="446"/>
                    </a:lnTo>
                    <a:lnTo>
                      <a:pt x="162" y="459"/>
                    </a:lnTo>
                    <a:lnTo>
                      <a:pt x="132" y="479"/>
                    </a:lnTo>
                    <a:lnTo>
                      <a:pt x="107" y="504"/>
                    </a:lnTo>
                    <a:lnTo>
                      <a:pt x="86" y="532"/>
                    </a:lnTo>
                    <a:lnTo>
                      <a:pt x="69" y="566"/>
                    </a:lnTo>
                    <a:lnTo>
                      <a:pt x="57" y="601"/>
                    </a:lnTo>
                    <a:lnTo>
                      <a:pt x="50" y="640"/>
                    </a:lnTo>
                    <a:lnTo>
                      <a:pt x="49" y="681"/>
                    </a:lnTo>
                    <a:lnTo>
                      <a:pt x="54" y="724"/>
                    </a:lnTo>
                    <a:lnTo>
                      <a:pt x="64" y="766"/>
                    </a:lnTo>
                    <a:lnTo>
                      <a:pt x="79" y="808"/>
                    </a:lnTo>
                    <a:lnTo>
                      <a:pt x="100" y="848"/>
                    </a:lnTo>
                    <a:lnTo>
                      <a:pt x="125" y="887"/>
                    </a:lnTo>
                    <a:lnTo>
                      <a:pt x="155" y="923"/>
                    </a:lnTo>
                    <a:lnTo>
                      <a:pt x="188" y="952"/>
                    </a:lnTo>
                    <a:lnTo>
                      <a:pt x="225" y="978"/>
                    </a:lnTo>
                    <a:lnTo>
                      <a:pt x="263" y="997"/>
                    </a:lnTo>
                    <a:lnTo>
                      <a:pt x="303" y="1010"/>
                    </a:lnTo>
                    <a:lnTo>
                      <a:pt x="356" y="1022"/>
                    </a:lnTo>
                    <a:lnTo>
                      <a:pt x="336" y="1074"/>
                    </a:lnTo>
                    <a:lnTo>
                      <a:pt x="317" y="1140"/>
                    </a:lnTo>
                    <a:lnTo>
                      <a:pt x="305" y="1207"/>
                    </a:lnTo>
                    <a:lnTo>
                      <a:pt x="302" y="1272"/>
                    </a:lnTo>
                    <a:lnTo>
                      <a:pt x="303" y="1319"/>
                    </a:lnTo>
                    <a:lnTo>
                      <a:pt x="309" y="1360"/>
                    </a:lnTo>
                    <a:lnTo>
                      <a:pt x="317" y="1396"/>
                    </a:lnTo>
                    <a:lnTo>
                      <a:pt x="327" y="1428"/>
                    </a:lnTo>
                    <a:lnTo>
                      <a:pt x="342" y="1455"/>
                    </a:lnTo>
                    <a:lnTo>
                      <a:pt x="360" y="1479"/>
                    </a:lnTo>
                    <a:lnTo>
                      <a:pt x="382" y="1499"/>
                    </a:lnTo>
                    <a:lnTo>
                      <a:pt x="406" y="1515"/>
                    </a:lnTo>
                    <a:lnTo>
                      <a:pt x="434" y="1526"/>
                    </a:lnTo>
                    <a:lnTo>
                      <a:pt x="464" y="1532"/>
                    </a:lnTo>
                    <a:lnTo>
                      <a:pt x="495" y="1534"/>
                    </a:lnTo>
                    <a:lnTo>
                      <a:pt x="536" y="1532"/>
                    </a:lnTo>
                    <a:lnTo>
                      <a:pt x="578" y="1524"/>
                    </a:lnTo>
                    <a:lnTo>
                      <a:pt x="620" y="1511"/>
                    </a:lnTo>
                    <a:lnTo>
                      <a:pt x="665" y="1497"/>
                    </a:lnTo>
                    <a:lnTo>
                      <a:pt x="708" y="1485"/>
                    </a:lnTo>
                    <a:lnTo>
                      <a:pt x="752" y="1472"/>
                    </a:lnTo>
                    <a:lnTo>
                      <a:pt x="797" y="1462"/>
                    </a:lnTo>
                    <a:lnTo>
                      <a:pt x="843" y="1454"/>
                    </a:lnTo>
                    <a:lnTo>
                      <a:pt x="889" y="1452"/>
                    </a:lnTo>
                    <a:lnTo>
                      <a:pt x="935" y="1454"/>
                    </a:lnTo>
                    <a:lnTo>
                      <a:pt x="980" y="1461"/>
                    </a:lnTo>
                    <a:lnTo>
                      <a:pt x="1024" y="1471"/>
                    </a:lnTo>
                    <a:lnTo>
                      <a:pt x="1068" y="1484"/>
                    </a:lnTo>
                    <a:lnTo>
                      <a:pt x="1112" y="1497"/>
                    </a:lnTo>
                    <a:lnTo>
                      <a:pt x="1156" y="1511"/>
                    </a:lnTo>
                    <a:lnTo>
                      <a:pt x="1200" y="1523"/>
                    </a:lnTo>
                    <a:lnTo>
                      <a:pt x="1241" y="1532"/>
                    </a:lnTo>
                    <a:lnTo>
                      <a:pt x="1282" y="1534"/>
                    </a:lnTo>
                    <a:lnTo>
                      <a:pt x="1301" y="1534"/>
                    </a:lnTo>
                    <a:lnTo>
                      <a:pt x="1321" y="1532"/>
                    </a:lnTo>
                    <a:lnTo>
                      <a:pt x="1340" y="1527"/>
                    </a:lnTo>
                    <a:lnTo>
                      <a:pt x="1359" y="1520"/>
                    </a:lnTo>
                    <a:lnTo>
                      <a:pt x="1377" y="1511"/>
                    </a:lnTo>
                    <a:lnTo>
                      <a:pt x="1395" y="1500"/>
                    </a:lnTo>
                    <a:lnTo>
                      <a:pt x="1411" y="1485"/>
                    </a:lnTo>
                    <a:lnTo>
                      <a:pt x="1427" y="1467"/>
                    </a:lnTo>
                    <a:lnTo>
                      <a:pt x="1441" y="1445"/>
                    </a:lnTo>
                    <a:lnTo>
                      <a:pt x="1453" y="1420"/>
                    </a:lnTo>
                    <a:lnTo>
                      <a:pt x="1462" y="1390"/>
                    </a:lnTo>
                    <a:lnTo>
                      <a:pt x="1469" y="1355"/>
                    </a:lnTo>
                    <a:lnTo>
                      <a:pt x="1473" y="1317"/>
                    </a:lnTo>
                    <a:lnTo>
                      <a:pt x="1476" y="1272"/>
                    </a:lnTo>
                    <a:lnTo>
                      <a:pt x="1471" y="1207"/>
                    </a:lnTo>
                    <a:lnTo>
                      <a:pt x="1460" y="1140"/>
                    </a:lnTo>
                    <a:lnTo>
                      <a:pt x="1440" y="1074"/>
                    </a:lnTo>
                    <a:lnTo>
                      <a:pt x="1422" y="1022"/>
                    </a:lnTo>
                    <a:lnTo>
                      <a:pt x="1475" y="1010"/>
                    </a:lnTo>
                    <a:lnTo>
                      <a:pt x="1515" y="997"/>
                    </a:lnTo>
                    <a:lnTo>
                      <a:pt x="1553" y="978"/>
                    </a:lnTo>
                    <a:lnTo>
                      <a:pt x="1589" y="952"/>
                    </a:lnTo>
                    <a:lnTo>
                      <a:pt x="1622" y="923"/>
                    </a:lnTo>
                    <a:lnTo>
                      <a:pt x="1651" y="887"/>
                    </a:lnTo>
                    <a:lnTo>
                      <a:pt x="1678" y="848"/>
                    </a:lnTo>
                    <a:lnTo>
                      <a:pt x="1698" y="808"/>
                    </a:lnTo>
                    <a:lnTo>
                      <a:pt x="1713" y="766"/>
                    </a:lnTo>
                    <a:lnTo>
                      <a:pt x="1724" y="724"/>
                    </a:lnTo>
                    <a:lnTo>
                      <a:pt x="1728" y="681"/>
                    </a:lnTo>
                    <a:lnTo>
                      <a:pt x="1726" y="640"/>
                    </a:lnTo>
                    <a:lnTo>
                      <a:pt x="1720" y="601"/>
                    </a:lnTo>
                    <a:lnTo>
                      <a:pt x="1708" y="566"/>
                    </a:lnTo>
                    <a:lnTo>
                      <a:pt x="1692" y="532"/>
                    </a:lnTo>
                    <a:lnTo>
                      <a:pt x="1671" y="504"/>
                    </a:lnTo>
                    <a:lnTo>
                      <a:pt x="1646" y="479"/>
                    </a:lnTo>
                    <a:lnTo>
                      <a:pt x="1616" y="459"/>
                    </a:lnTo>
                    <a:lnTo>
                      <a:pt x="1582" y="443"/>
                    </a:lnTo>
                    <a:lnTo>
                      <a:pt x="1547" y="434"/>
                    </a:lnTo>
                    <a:lnTo>
                      <a:pt x="1509" y="430"/>
                    </a:lnTo>
                    <a:lnTo>
                      <a:pt x="1487" y="432"/>
                    </a:lnTo>
                    <a:lnTo>
                      <a:pt x="1463" y="435"/>
                    </a:lnTo>
                    <a:lnTo>
                      <a:pt x="1398" y="448"/>
                    </a:lnTo>
                    <a:lnTo>
                      <a:pt x="1406" y="382"/>
                    </a:lnTo>
                    <a:lnTo>
                      <a:pt x="1408" y="335"/>
                    </a:lnTo>
                    <a:lnTo>
                      <a:pt x="1404" y="291"/>
                    </a:lnTo>
                    <a:lnTo>
                      <a:pt x="1396" y="248"/>
                    </a:lnTo>
                    <a:lnTo>
                      <a:pt x="1384" y="208"/>
                    </a:lnTo>
                    <a:lnTo>
                      <a:pt x="1367" y="172"/>
                    </a:lnTo>
                    <a:lnTo>
                      <a:pt x="1345" y="140"/>
                    </a:lnTo>
                    <a:lnTo>
                      <a:pt x="1318" y="111"/>
                    </a:lnTo>
                    <a:lnTo>
                      <a:pt x="1290" y="87"/>
                    </a:lnTo>
                    <a:lnTo>
                      <a:pt x="1256" y="69"/>
                    </a:lnTo>
                    <a:lnTo>
                      <a:pt x="1220" y="56"/>
                    </a:lnTo>
                    <a:lnTo>
                      <a:pt x="1191" y="50"/>
                    </a:lnTo>
                    <a:lnTo>
                      <a:pt x="1162" y="48"/>
                    </a:lnTo>
                    <a:lnTo>
                      <a:pt x="1124" y="52"/>
                    </a:lnTo>
                    <a:lnTo>
                      <a:pt x="1087" y="61"/>
                    </a:lnTo>
                    <a:lnTo>
                      <a:pt x="1052" y="76"/>
                    </a:lnTo>
                    <a:lnTo>
                      <a:pt x="1017" y="96"/>
                    </a:lnTo>
                    <a:lnTo>
                      <a:pt x="985" y="121"/>
                    </a:lnTo>
                    <a:lnTo>
                      <a:pt x="957" y="152"/>
                    </a:lnTo>
                    <a:lnTo>
                      <a:pt x="929" y="188"/>
                    </a:lnTo>
                    <a:lnTo>
                      <a:pt x="889" y="247"/>
                    </a:lnTo>
                    <a:lnTo>
                      <a:pt x="849" y="188"/>
                    </a:lnTo>
                    <a:lnTo>
                      <a:pt x="821" y="152"/>
                    </a:lnTo>
                    <a:lnTo>
                      <a:pt x="791" y="121"/>
                    </a:lnTo>
                    <a:lnTo>
                      <a:pt x="759" y="96"/>
                    </a:lnTo>
                    <a:lnTo>
                      <a:pt x="726" y="76"/>
                    </a:lnTo>
                    <a:lnTo>
                      <a:pt x="690" y="61"/>
                    </a:lnTo>
                    <a:lnTo>
                      <a:pt x="653" y="52"/>
                    </a:lnTo>
                    <a:lnTo>
                      <a:pt x="615" y="48"/>
                    </a:lnTo>
                    <a:close/>
                    <a:moveTo>
                      <a:pt x="614" y="0"/>
                    </a:moveTo>
                    <a:lnTo>
                      <a:pt x="660" y="3"/>
                    </a:lnTo>
                    <a:lnTo>
                      <a:pt x="704" y="15"/>
                    </a:lnTo>
                    <a:lnTo>
                      <a:pt x="746" y="32"/>
                    </a:lnTo>
                    <a:lnTo>
                      <a:pt x="787" y="56"/>
                    </a:lnTo>
                    <a:lnTo>
                      <a:pt x="823" y="86"/>
                    </a:lnTo>
                    <a:lnTo>
                      <a:pt x="858" y="120"/>
                    </a:lnTo>
                    <a:lnTo>
                      <a:pt x="888" y="160"/>
                    </a:lnTo>
                    <a:lnTo>
                      <a:pt x="919" y="120"/>
                    </a:lnTo>
                    <a:lnTo>
                      <a:pt x="952" y="86"/>
                    </a:lnTo>
                    <a:lnTo>
                      <a:pt x="990" y="56"/>
                    </a:lnTo>
                    <a:lnTo>
                      <a:pt x="1030" y="32"/>
                    </a:lnTo>
                    <a:lnTo>
                      <a:pt x="1071" y="15"/>
                    </a:lnTo>
                    <a:lnTo>
                      <a:pt x="1116" y="3"/>
                    </a:lnTo>
                    <a:lnTo>
                      <a:pt x="1161" y="0"/>
                    </a:lnTo>
                    <a:lnTo>
                      <a:pt x="1197" y="2"/>
                    </a:lnTo>
                    <a:lnTo>
                      <a:pt x="1232" y="9"/>
                    </a:lnTo>
                    <a:lnTo>
                      <a:pt x="1272" y="23"/>
                    </a:lnTo>
                    <a:lnTo>
                      <a:pt x="1308" y="42"/>
                    </a:lnTo>
                    <a:lnTo>
                      <a:pt x="1341" y="66"/>
                    </a:lnTo>
                    <a:lnTo>
                      <a:pt x="1370" y="95"/>
                    </a:lnTo>
                    <a:lnTo>
                      <a:pt x="1395" y="128"/>
                    </a:lnTo>
                    <a:lnTo>
                      <a:pt x="1417" y="165"/>
                    </a:lnTo>
                    <a:lnTo>
                      <a:pt x="1433" y="205"/>
                    </a:lnTo>
                    <a:lnTo>
                      <a:pt x="1446" y="247"/>
                    </a:lnTo>
                    <a:lnTo>
                      <a:pt x="1454" y="292"/>
                    </a:lnTo>
                    <a:lnTo>
                      <a:pt x="1456" y="339"/>
                    </a:lnTo>
                    <a:lnTo>
                      <a:pt x="1454" y="387"/>
                    </a:lnTo>
                    <a:lnTo>
                      <a:pt x="1480" y="384"/>
                    </a:lnTo>
                    <a:lnTo>
                      <a:pt x="1508" y="381"/>
                    </a:lnTo>
                    <a:lnTo>
                      <a:pt x="1543" y="384"/>
                    </a:lnTo>
                    <a:lnTo>
                      <a:pt x="1577" y="390"/>
                    </a:lnTo>
                    <a:lnTo>
                      <a:pt x="1609" y="401"/>
                    </a:lnTo>
                    <a:lnTo>
                      <a:pt x="1640" y="417"/>
                    </a:lnTo>
                    <a:lnTo>
                      <a:pt x="1671" y="437"/>
                    </a:lnTo>
                    <a:lnTo>
                      <a:pt x="1698" y="463"/>
                    </a:lnTo>
                    <a:lnTo>
                      <a:pt x="1721" y="491"/>
                    </a:lnTo>
                    <a:lnTo>
                      <a:pt x="1742" y="523"/>
                    </a:lnTo>
                    <a:lnTo>
                      <a:pt x="1757" y="558"/>
                    </a:lnTo>
                    <a:lnTo>
                      <a:pt x="1769" y="595"/>
                    </a:lnTo>
                    <a:lnTo>
                      <a:pt x="1774" y="634"/>
                    </a:lnTo>
                    <a:lnTo>
                      <a:pt x="1777" y="682"/>
                    </a:lnTo>
                    <a:lnTo>
                      <a:pt x="1772" y="730"/>
                    </a:lnTo>
                    <a:lnTo>
                      <a:pt x="1760" y="780"/>
                    </a:lnTo>
                    <a:lnTo>
                      <a:pt x="1743" y="827"/>
                    </a:lnTo>
                    <a:lnTo>
                      <a:pt x="1720" y="872"/>
                    </a:lnTo>
                    <a:lnTo>
                      <a:pt x="1695" y="911"/>
                    </a:lnTo>
                    <a:lnTo>
                      <a:pt x="1666" y="947"/>
                    </a:lnTo>
                    <a:lnTo>
                      <a:pt x="1634" y="978"/>
                    </a:lnTo>
                    <a:lnTo>
                      <a:pt x="1600" y="1005"/>
                    </a:lnTo>
                    <a:lnTo>
                      <a:pt x="1563" y="1027"/>
                    </a:lnTo>
                    <a:lnTo>
                      <a:pt x="1525" y="1045"/>
                    </a:lnTo>
                    <a:lnTo>
                      <a:pt x="1486" y="1057"/>
                    </a:lnTo>
                    <a:lnTo>
                      <a:pt x="1502" y="1109"/>
                    </a:lnTo>
                    <a:lnTo>
                      <a:pt x="1515" y="1162"/>
                    </a:lnTo>
                    <a:lnTo>
                      <a:pt x="1522" y="1217"/>
                    </a:lnTo>
                    <a:lnTo>
                      <a:pt x="1525" y="1272"/>
                    </a:lnTo>
                    <a:lnTo>
                      <a:pt x="1523" y="1319"/>
                    </a:lnTo>
                    <a:lnTo>
                      <a:pt x="1518" y="1361"/>
                    </a:lnTo>
                    <a:lnTo>
                      <a:pt x="1510" y="1399"/>
                    </a:lnTo>
                    <a:lnTo>
                      <a:pt x="1500" y="1431"/>
                    </a:lnTo>
                    <a:lnTo>
                      <a:pt x="1487" y="1461"/>
                    </a:lnTo>
                    <a:lnTo>
                      <a:pt x="1473" y="1485"/>
                    </a:lnTo>
                    <a:lnTo>
                      <a:pt x="1457" y="1507"/>
                    </a:lnTo>
                    <a:lnTo>
                      <a:pt x="1440" y="1525"/>
                    </a:lnTo>
                    <a:lnTo>
                      <a:pt x="1422" y="1540"/>
                    </a:lnTo>
                    <a:lnTo>
                      <a:pt x="1402" y="1552"/>
                    </a:lnTo>
                    <a:lnTo>
                      <a:pt x="1384" y="1562"/>
                    </a:lnTo>
                    <a:lnTo>
                      <a:pt x="1364" y="1570"/>
                    </a:lnTo>
                    <a:lnTo>
                      <a:pt x="1346" y="1575"/>
                    </a:lnTo>
                    <a:lnTo>
                      <a:pt x="1329" y="1579"/>
                    </a:lnTo>
                    <a:lnTo>
                      <a:pt x="1311" y="1581"/>
                    </a:lnTo>
                    <a:lnTo>
                      <a:pt x="1295" y="1582"/>
                    </a:lnTo>
                    <a:lnTo>
                      <a:pt x="1282" y="1583"/>
                    </a:lnTo>
                    <a:lnTo>
                      <a:pt x="1237" y="1580"/>
                    </a:lnTo>
                    <a:lnTo>
                      <a:pt x="1191" y="1571"/>
                    </a:lnTo>
                    <a:lnTo>
                      <a:pt x="1144" y="1558"/>
                    </a:lnTo>
                    <a:lnTo>
                      <a:pt x="1097" y="1544"/>
                    </a:lnTo>
                    <a:lnTo>
                      <a:pt x="1046" y="1528"/>
                    </a:lnTo>
                    <a:lnTo>
                      <a:pt x="993" y="1515"/>
                    </a:lnTo>
                    <a:lnTo>
                      <a:pt x="942" y="1504"/>
                    </a:lnTo>
                    <a:lnTo>
                      <a:pt x="889" y="1501"/>
                    </a:lnTo>
                    <a:lnTo>
                      <a:pt x="836" y="1504"/>
                    </a:lnTo>
                    <a:lnTo>
                      <a:pt x="783" y="1515"/>
                    </a:lnTo>
                    <a:lnTo>
                      <a:pt x="731" y="1528"/>
                    </a:lnTo>
                    <a:lnTo>
                      <a:pt x="680" y="1544"/>
                    </a:lnTo>
                    <a:lnTo>
                      <a:pt x="633" y="1558"/>
                    </a:lnTo>
                    <a:lnTo>
                      <a:pt x="587" y="1571"/>
                    </a:lnTo>
                    <a:lnTo>
                      <a:pt x="541" y="1580"/>
                    </a:lnTo>
                    <a:lnTo>
                      <a:pt x="495" y="1583"/>
                    </a:lnTo>
                    <a:lnTo>
                      <a:pt x="460" y="1581"/>
                    </a:lnTo>
                    <a:lnTo>
                      <a:pt x="428" y="1574"/>
                    </a:lnTo>
                    <a:lnTo>
                      <a:pt x="397" y="1564"/>
                    </a:lnTo>
                    <a:lnTo>
                      <a:pt x="370" y="1549"/>
                    </a:lnTo>
                    <a:lnTo>
                      <a:pt x="344" y="1531"/>
                    </a:lnTo>
                    <a:lnTo>
                      <a:pt x="321" y="1508"/>
                    </a:lnTo>
                    <a:lnTo>
                      <a:pt x="302" y="1481"/>
                    </a:lnTo>
                    <a:lnTo>
                      <a:pt x="287" y="1455"/>
                    </a:lnTo>
                    <a:lnTo>
                      <a:pt x="274" y="1425"/>
                    </a:lnTo>
                    <a:lnTo>
                      <a:pt x="265" y="1392"/>
                    </a:lnTo>
                    <a:lnTo>
                      <a:pt x="258" y="1355"/>
                    </a:lnTo>
                    <a:lnTo>
                      <a:pt x="254" y="1317"/>
                    </a:lnTo>
                    <a:lnTo>
                      <a:pt x="253" y="1272"/>
                    </a:lnTo>
                    <a:lnTo>
                      <a:pt x="255" y="1217"/>
                    </a:lnTo>
                    <a:lnTo>
                      <a:pt x="263" y="1162"/>
                    </a:lnTo>
                    <a:lnTo>
                      <a:pt x="274" y="1109"/>
                    </a:lnTo>
                    <a:lnTo>
                      <a:pt x="290" y="1057"/>
                    </a:lnTo>
                    <a:lnTo>
                      <a:pt x="251" y="1045"/>
                    </a:lnTo>
                    <a:lnTo>
                      <a:pt x="213" y="1027"/>
                    </a:lnTo>
                    <a:lnTo>
                      <a:pt x="177" y="1005"/>
                    </a:lnTo>
                    <a:lnTo>
                      <a:pt x="142" y="979"/>
                    </a:lnTo>
                    <a:lnTo>
                      <a:pt x="110" y="947"/>
                    </a:lnTo>
                    <a:lnTo>
                      <a:pt x="81" y="912"/>
                    </a:lnTo>
                    <a:lnTo>
                      <a:pt x="56" y="872"/>
                    </a:lnTo>
                    <a:lnTo>
                      <a:pt x="33" y="827"/>
                    </a:lnTo>
                    <a:lnTo>
                      <a:pt x="16" y="780"/>
                    </a:lnTo>
                    <a:lnTo>
                      <a:pt x="4" y="732"/>
                    </a:lnTo>
                    <a:lnTo>
                      <a:pt x="0" y="682"/>
                    </a:lnTo>
                    <a:lnTo>
                      <a:pt x="2" y="634"/>
                    </a:lnTo>
                    <a:lnTo>
                      <a:pt x="8" y="595"/>
                    </a:lnTo>
                    <a:lnTo>
                      <a:pt x="19" y="558"/>
                    </a:lnTo>
                    <a:lnTo>
                      <a:pt x="34" y="523"/>
                    </a:lnTo>
                    <a:lnTo>
                      <a:pt x="55" y="491"/>
                    </a:lnTo>
                    <a:lnTo>
                      <a:pt x="78" y="463"/>
                    </a:lnTo>
                    <a:lnTo>
                      <a:pt x="106" y="437"/>
                    </a:lnTo>
                    <a:lnTo>
                      <a:pt x="137" y="417"/>
                    </a:lnTo>
                    <a:lnTo>
                      <a:pt x="168" y="402"/>
                    </a:lnTo>
                    <a:lnTo>
                      <a:pt x="200" y="390"/>
                    </a:lnTo>
                    <a:lnTo>
                      <a:pt x="233" y="384"/>
                    </a:lnTo>
                    <a:lnTo>
                      <a:pt x="267" y="381"/>
                    </a:lnTo>
                    <a:lnTo>
                      <a:pt x="296" y="384"/>
                    </a:lnTo>
                    <a:lnTo>
                      <a:pt x="324" y="387"/>
                    </a:lnTo>
                    <a:lnTo>
                      <a:pt x="320" y="339"/>
                    </a:lnTo>
                    <a:lnTo>
                      <a:pt x="324" y="292"/>
                    </a:lnTo>
                    <a:lnTo>
                      <a:pt x="331" y="247"/>
                    </a:lnTo>
                    <a:lnTo>
                      <a:pt x="343" y="205"/>
                    </a:lnTo>
                    <a:lnTo>
                      <a:pt x="359" y="165"/>
                    </a:lnTo>
                    <a:lnTo>
                      <a:pt x="381" y="128"/>
                    </a:lnTo>
                    <a:lnTo>
                      <a:pt x="406" y="95"/>
                    </a:lnTo>
                    <a:lnTo>
                      <a:pt x="435" y="66"/>
                    </a:lnTo>
                    <a:lnTo>
                      <a:pt x="468" y="42"/>
                    </a:lnTo>
                    <a:lnTo>
                      <a:pt x="504" y="23"/>
                    </a:lnTo>
                    <a:lnTo>
                      <a:pt x="544" y="9"/>
                    </a:lnTo>
                    <a:lnTo>
                      <a:pt x="580" y="2"/>
                    </a:lnTo>
                    <a:lnTo>
                      <a:pt x="61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42" name="Freeform 27"/>
              <p:cNvSpPr>
                <a:spLocks/>
              </p:cNvSpPr>
              <p:nvPr/>
            </p:nvSpPr>
            <p:spPr bwMode="auto">
              <a:xfrm>
                <a:off x="4899413" y="2022072"/>
                <a:ext cx="163720" cy="121955"/>
              </a:xfrm>
              <a:custGeom>
                <a:avLst/>
                <a:gdLst>
                  <a:gd name="T0" fmla="*/ 521 w 978"/>
                  <a:gd name="T1" fmla="*/ 3 h 734"/>
                  <a:gd name="T2" fmla="*/ 592 w 978"/>
                  <a:gd name="T3" fmla="*/ 23 h 734"/>
                  <a:gd name="T4" fmla="*/ 668 w 978"/>
                  <a:gd name="T5" fmla="*/ 62 h 734"/>
                  <a:gd name="T6" fmla="*/ 744 w 978"/>
                  <a:gd name="T7" fmla="*/ 117 h 734"/>
                  <a:gd name="T8" fmla="*/ 816 w 978"/>
                  <a:gd name="T9" fmla="*/ 185 h 734"/>
                  <a:gd name="T10" fmla="*/ 880 w 978"/>
                  <a:gd name="T11" fmla="*/ 268 h 734"/>
                  <a:gd name="T12" fmla="*/ 931 w 978"/>
                  <a:gd name="T13" fmla="*/ 359 h 734"/>
                  <a:gd name="T14" fmla="*/ 965 w 978"/>
                  <a:gd name="T15" fmla="*/ 461 h 734"/>
                  <a:gd name="T16" fmla="*/ 978 w 978"/>
                  <a:gd name="T17" fmla="*/ 569 h 734"/>
                  <a:gd name="T18" fmla="*/ 972 w 978"/>
                  <a:gd name="T19" fmla="*/ 640 h 734"/>
                  <a:gd name="T20" fmla="*/ 959 w 978"/>
                  <a:gd name="T21" fmla="*/ 688 h 734"/>
                  <a:gd name="T22" fmla="*/ 936 w 978"/>
                  <a:gd name="T23" fmla="*/ 718 h 734"/>
                  <a:gd name="T24" fmla="*/ 906 w 978"/>
                  <a:gd name="T25" fmla="*/ 731 h 734"/>
                  <a:gd name="T26" fmla="*/ 867 w 978"/>
                  <a:gd name="T27" fmla="*/ 734 h 734"/>
                  <a:gd name="T28" fmla="*/ 823 w 978"/>
                  <a:gd name="T29" fmla="*/ 726 h 734"/>
                  <a:gd name="T30" fmla="*/ 772 w 978"/>
                  <a:gd name="T31" fmla="*/ 711 h 734"/>
                  <a:gd name="T32" fmla="*/ 716 w 978"/>
                  <a:gd name="T33" fmla="*/ 694 h 734"/>
                  <a:gd name="T34" fmla="*/ 655 w 978"/>
                  <a:gd name="T35" fmla="*/ 676 h 734"/>
                  <a:gd name="T36" fmla="*/ 591 w 978"/>
                  <a:gd name="T37" fmla="*/ 662 h 734"/>
                  <a:gd name="T38" fmla="*/ 523 w 978"/>
                  <a:gd name="T39" fmla="*/ 652 h 734"/>
                  <a:gd name="T40" fmla="*/ 453 w 978"/>
                  <a:gd name="T41" fmla="*/ 652 h 734"/>
                  <a:gd name="T42" fmla="*/ 385 w 978"/>
                  <a:gd name="T43" fmla="*/ 662 h 734"/>
                  <a:gd name="T44" fmla="*/ 321 w 978"/>
                  <a:gd name="T45" fmla="*/ 676 h 734"/>
                  <a:gd name="T46" fmla="*/ 261 w 978"/>
                  <a:gd name="T47" fmla="*/ 694 h 734"/>
                  <a:gd name="T48" fmla="*/ 205 w 978"/>
                  <a:gd name="T49" fmla="*/ 711 h 734"/>
                  <a:gd name="T50" fmla="*/ 155 w 978"/>
                  <a:gd name="T51" fmla="*/ 726 h 734"/>
                  <a:gd name="T52" fmla="*/ 110 w 978"/>
                  <a:gd name="T53" fmla="*/ 734 h 734"/>
                  <a:gd name="T54" fmla="*/ 72 w 978"/>
                  <a:gd name="T55" fmla="*/ 731 h 734"/>
                  <a:gd name="T56" fmla="*/ 41 w 978"/>
                  <a:gd name="T57" fmla="*/ 718 h 734"/>
                  <a:gd name="T58" fmla="*/ 18 w 978"/>
                  <a:gd name="T59" fmla="*/ 688 h 734"/>
                  <a:gd name="T60" fmla="*/ 4 w 978"/>
                  <a:gd name="T61" fmla="*/ 640 h 734"/>
                  <a:gd name="T62" fmla="*/ 0 w 978"/>
                  <a:gd name="T63" fmla="*/ 569 h 734"/>
                  <a:gd name="T64" fmla="*/ 12 w 978"/>
                  <a:gd name="T65" fmla="*/ 461 h 734"/>
                  <a:gd name="T66" fmla="*/ 45 w 978"/>
                  <a:gd name="T67" fmla="*/ 359 h 734"/>
                  <a:gd name="T68" fmla="*/ 97 w 978"/>
                  <a:gd name="T69" fmla="*/ 268 h 734"/>
                  <a:gd name="T70" fmla="*/ 160 w 978"/>
                  <a:gd name="T71" fmla="*/ 185 h 734"/>
                  <a:gd name="T72" fmla="*/ 233 w 978"/>
                  <a:gd name="T73" fmla="*/ 117 h 734"/>
                  <a:gd name="T74" fmla="*/ 310 w 978"/>
                  <a:gd name="T75" fmla="*/ 62 h 734"/>
                  <a:gd name="T76" fmla="*/ 385 w 978"/>
                  <a:gd name="T77" fmla="*/ 23 h 734"/>
                  <a:gd name="T78" fmla="*/ 457 w 978"/>
                  <a:gd name="T79" fmla="*/ 3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78" h="734">
                    <a:moveTo>
                      <a:pt x="489" y="0"/>
                    </a:moveTo>
                    <a:lnTo>
                      <a:pt x="521" y="3"/>
                    </a:lnTo>
                    <a:lnTo>
                      <a:pt x="555" y="10"/>
                    </a:lnTo>
                    <a:lnTo>
                      <a:pt x="592" y="23"/>
                    </a:lnTo>
                    <a:lnTo>
                      <a:pt x="629" y="40"/>
                    </a:lnTo>
                    <a:lnTo>
                      <a:pt x="668" y="62"/>
                    </a:lnTo>
                    <a:lnTo>
                      <a:pt x="706" y="87"/>
                    </a:lnTo>
                    <a:lnTo>
                      <a:pt x="744" y="117"/>
                    </a:lnTo>
                    <a:lnTo>
                      <a:pt x="781" y="149"/>
                    </a:lnTo>
                    <a:lnTo>
                      <a:pt x="816" y="185"/>
                    </a:lnTo>
                    <a:lnTo>
                      <a:pt x="849" y="225"/>
                    </a:lnTo>
                    <a:lnTo>
                      <a:pt x="880" y="268"/>
                    </a:lnTo>
                    <a:lnTo>
                      <a:pt x="908" y="312"/>
                    </a:lnTo>
                    <a:lnTo>
                      <a:pt x="931" y="359"/>
                    </a:lnTo>
                    <a:lnTo>
                      <a:pt x="950" y="410"/>
                    </a:lnTo>
                    <a:lnTo>
                      <a:pt x="965" y="461"/>
                    </a:lnTo>
                    <a:lnTo>
                      <a:pt x="975" y="514"/>
                    </a:lnTo>
                    <a:lnTo>
                      <a:pt x="978" y="569"/>
                    </a:lnTo>
                    <a:lnTo>
                      <a:pt x="976" y="608"/>
                    </a:lnTo>
                    <a:lnTo>
                      <a:pt x="972" y="640"/>
                    </a:lnTo>
                    <a:lnTo>
                      <a:pt x="967" y="666"/>
                    </a:lnTo>
                    <a:lnTo>
                      <a:pt x="959" y="688"/>
                    </a:lnTo>
                    <a:lnTo>
                      <a:pt x="948" y="705"/>
                    </a:lnTo>
                    <a:lnTo>
                      <a:pt x="936" y="718"/>
                    </a:lnTo>
                    <a:lnTo>
                      <a:pt x="922" y="727"/>
                    </a:lnTo>
                    <a:lnTo>
                      <a:pt x="906" y="731"/>
                    </a:lnTo>
                    <a:lnTo>
                      <a:pt x="887" y="734"/>
                    </a:lnTo>
                    <a:lnTo>
                      <a:pt x="867" y="734"/>
                    </a:lnTo>
                    <a:lnTo>
                      <a:pt x="846" y="730"/>
                    </a:lnTo>
                    <a:lnTo>
                      <a:pt x="823" y="726"/>
                    </a:lnTo>
                    <a:lnTo>
                      <a:pt x="798" y="719"/>
                    </a:lnTo>
                    <a:lnTo>
                      <a:pt x="772" y="711"/>
                    </a:lnTo>
                    <a:lnTo>
                      <a:pt x="745" y="703"/>
                    </a:lnTo>
                    <a:lnTo>
                      <a:pt x="716" y="694"/>
                    </a:lnTo>
                    <a:lnTo>
                      <a:pt x="686" y="685"/>
                    </a:lnTo>
                    <a:lnTo>
                      <a:pt x="655" y="676"/>
                    </a:lnTo>
                    <a:lnTo>
                      <a:pt x="624" y="668"/>
                    </a:lnTo>
                    <a:lnTo>
                      <a:pt x="591" y="662"/>
                    </a:lnTo>
                    <a:lnTo>
                      <a:pt x="558" y="656"/>
                    </a:lnTo>
                    <a:lnTo>
                      <a:pt x="523" y="652"/>
                    </a:lnTo>
                    <a:lnTo>
                      <a:pt x="489" y="651"/>
                    </a:lnTo>
                    <a:lnTo>
                      <a:pt x="453" y="652"/>
                    </a:lnTo>
                    <a:lnTo>
                      <a:pt x="420" y="656"/>
                    </a:lnTo>
                    <a:lnTo>
                      <a:pt x="385" y="662"/>
                    </a:lnTo>
                    <a:lnTo>
                      <a:pt x="353" y="668"/>
                    </a:lnTo>
                    <a:lnTo>
                      <a:pt x="321" y="676"/>
                    </a:lnTo>
                    <a:lnTo>
                      <a:pt x="290" y="685"/>
                    </a:lnTo>
                    <a:lnTo>
                      <a:pt x="261" y="694"/>
                    </a:lnTo>
                    <a:lnTo>
                      <a:pt x="233" y="703"/>
                    </a:lnTo>
                    <a:lnTo>
                      <a:pt x="205" y="711"/>
                    </a:lnTo>
                    <a:lnTo>
                      <a:pt x="179" y="719"/>
                    </a:lnTo>
                    <a:lnTo>
                      <a:pt x="155" y="726"/>
                    </a:lnTo>
                    <a:lnTo>
                      <a:pt x="132" y="730"/>
                    </a:lnTo>
                    <a:lnTo>
                      <a:pt x="110" y="734"/>
                    </a:lnTo>
                    <a:lnTo>
                      <a:pt x="90" y="734"/>
                    </a:lnTo>
                    <a:lnTo>
                      <a:pt x="72" y="731"/>
                    </a:lnTo>
                    <a:lnTo>
                      <a:pt x="56" y="727"/>
                    </a:lnTo>
                    <a:lnTo>
                      <a:pt x="41" y="718"/>
                    </a:lnTo>
                    <a:lnTo>
                      <a:pt x="28" y="705"/>
                    </a:lnTo>
                    <a:lnTo>
                      <a:pt x="18" y="688"/>
                    </a:lnTo>
                    <a:lnTo>
                      <a:pt x="10" y="666"/>
                    </a:lnTo>
                    <a:lnTo>
                      <a:pt x="4" y="640"/>
                    </a:lnTo>
                    <a:lnTo>
                      <a:pt x="1" y="608"/>
                    </a:lnTo>
                    <a:lnTo>
                      <a:pt x="0" y="569"/>
                    </a:lnTo>
                    <a:lnTo>
                      <a:pt x="3" y="514"/>
                    </a:lnTo>
                    <a:lnTo>
                      <a:pt x="12" y="461"/>
                    </a:lnTo>
                    <a:lnTo>
                      <a:pt x="26" y="410"/>
                    </a:lnTo>
                    <a:lnTo>
                      <a:pt x="45" y="359"/>
                    </a:lnTo>
                    <a:lnTo>
                      <a:pt x="70" y="312"/>
                    </a:lnTo>
                    <a:lnTo>
                      <a:pt x="97" y="268"/>
                    </a:lnTo>
                    <a:lnTo>
                      <a:pt x="127" y="225"/>
                    </a:lnTo>
                    <a:lnTo>
                      <a:pt x="160" y="185"/>
                    </a:lnTo>
                    <a:lnTo>
                      <a:pt x="196" y="149"/>
                    </a:lnTo>
                    <a:lnTo>
                      <a:pt x="233" y="117"/>
                    </a:lnTo>
                    <a:lnTo>
                      <a:pt x="271" y="87"/>
                    </a:lnTo>
                    <a:lnTo>
                      <a:pt x="310" y="62"/>
                    </a:lnTo>
                    <a:lnTo>
                      <a:pt x="348" y="40"/>
                    </a:lnTo>
                    <a:lnTo>
                      <a:pt x="385" y="23"/>
                    </a:lnTo>
                    <a:lnTo>
                      <a:pt x="421" y="10"/>
                    </a:lnTo>
                    <a:lnTo>
                      <a:pt x="457" y="3"/>
                    </a:lnTo>
                    <a:lnTo>
                      <a:pt x="48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43" name="Freeform 28"/>
              <p:cNvSpPr>
                <a:spLocks noEditPoints="1"/>
              </p:cNvSpPr>
              <p:nvPr/>
            </p:nvSpPr>
            <p:spPr bwMode="auto">
              <a:xfrm>
                <a:off x="4857648" y="1928518"/>
                <a:ext cx="247251" cy="129473"/>
              </a:xfrm>
              <a:custGeom>
                <a:avLst/>
                <a:gdLst>
                  <a:gd name="T0" fmla="*/ 172 w 1483"/>
                  <a:gd name="T1" fmla="*/ 392 h 775"/>
                  <a:gd name="T2" fmla="*/ 255 w 1483"/>
                  <a:gd name="T3" fmla="*/ 445 h 775"/>
                  <a:gd name="T4" fmla="*/ 315 w 1483"/>
                  <a:gd name="T5" fmla="*/ 534 h 775"/>
                  <a:gd name="T6" fmla="*/ 336 w 1483"/>
                  <a:gd name="T7" fmla="*/ 625 h 775"/>
                  <a:gd name="T8" fmla="*/ 321 w 1483"/>
                  <a:gd name="T9" fmla="*/ 706 h 775"/>
                  <a:gd name="T10" fmla="*/ 273 w 1483"/>
                  <a:gd name="T11" fmla="*/ 761 h 775"/>
                  <a:gd name="T12" fmla="*/ 193 w 1483"/>
                  <a:gd name="T13" fmla="*/ 773 h 775"/>
                  <a:gd name="T14" fmla="*/ 108 w 1483"/>
                  <a:gd name="T15" fmla="*/ 735 h 775"/>
                  <a:gd name="T16" fmla="*/ 37 w 1483"/>
                  <a:gd name="T17" fmla="*/ 654 h 775"/>
                  <a:gd name="T18" fmla="*/ 3 w 1483"/>
                  <a:gd name="T19" fmla="*/ 562 h 775"/>
                  <a:gd name="T20" fmla="*/ 6 w 1483"/>
                  <a:gd name="T21" fmla="*/ 478 h 775"/>
                  <a:gd name="T22" fmla="*/ 44 w 1483"/>
                  <a:gd name="T23" fmla="*/ 413 h 775"/>
                  <a:gd name="T24" fmla="*/ 116 w 1483"/>
                  <a:gd name="T25" fmla="*/ 383 h 775"/>
                  <a:gd name="T26" fmla="*/ 1421 w 1483"/>
                  <a:gd name="T27" fmla="*/ 398 h 775"/>
                  <a:gd name="T28" fmla="*/ 1469 w 1483"/>
                  <a:gd name="T29" fmla="*/ 453 h 775"/>
                  <a:gd name="T30" fmla="*/ 1483 w 1483"/>
                  <a:gd name="T31" fmla="*/ 533 h 775"/>
                  <a:gd name="T32" fmla="*/ 1462 w 1483"/>
                  <a:gd name="T33" fmla="*/ 624 h 775"/>
                  <a:gd name="T34" fmla="*/ 1401 w 1483"/>
                  <a:gd name="T35" fmla="*/ 712 h 775"/>
                  <a:gd name="T36" fmla="*/ 1319 w 1483"/>
                  <a:gd name="T37" fmla="*/ 766 h 775"/>
                  <a:gd name="T38" fmla="*/ 1236 w 1483"/>
                  <a:gd name="T39" fmla="*/ 771 h 775"/>
                  <a:gd name="T40" fmla="*/ 1174 w 1483"/>
                  <a:gd name="T41" fmla="*/ 726 h 775"/>
                  <a:gd name="T42" fmla="*/ 1148 w 1483"/>
                  <a:gd name="T43" fmla="*/ 653 h 775"/>
                  <a:gd name="T44" fmla="*/ 1158 w 1483"/>
                  <a:gd name="T45" fmla="*/ 565 h 775"/>
                  <a:gd name="T46" fmla="*/ 1205 w 1483"/>
                  <a:gd name="T47" fmla="*/ 472 h 775"/>
                  <a:gd name="T48" fmla="*/ 1283 w 1483"/>
                  <a:gd name="T49" fmla="*/ 405 h 775"/>
                  <a:gd name="T50" fmla="*/ 1368 w 1483"/>
                  <a:gd name="T51" fmla="*/ 383 h 775"/>
                  <a:gd name="T52" fmla="*/ 528 w 1483"/>
                  <a:gd name="T53" fmla="*/ 14 h 775"/>
                  <a:gd name="T54" fmla="*/ 609 w 1483"/>
                  <a:gd name="T55" fmla="*/ 81 h 775"/>
                  <a:gd name="T56" fmla="*/ 663 w 1483"/>
                  <a:gd name="T57" fmla="*/ 189 h 775"/>
                  <a:gd name="T58" fmla="*/ 672 w 1483"/>
                  <a:gd name="T59" fmla="*/ 299 h 775"/>
                  <a:gd name="T60" fmla="*/ 644 w 1483"/>
                  <a:gd name="T61" fmla="*/ 391 h 775"/>
                  <a:gd name="T62" fmla="*/ 584 w 1483"/>
                  <a:gd name="T63" fmla="*/ 451 h 775"/>
                  <a:gd name="T64" fmla="*/ 497 w 1483"/>
                  <a:gd name="T65" fmla="*/ 463 h 775"/>
                  <a:gd name="T66" fmla="*/ 410 w 1483"/>
                  <a:gd name="T67" fmla="*/ 414 h 775"/>
                  <a:gd name="T68" fmla="*/ 346 w 1483"/>
                  <a:gd name="T69" fmla="*/ 318 h 775"/>
                  <a:gd name="T70" fmla="*/ 321 w 1483"/>
                  <a:gd name="T71" fmla="*/ 203 h 775"/>
                  <a:gd name="T72" fmla="*/ 338 w 1483"/>
                  <a:gd name="T73" fmla="*/ 103 h 775"/>
                  <a:gd name="T74" fmla="*/ 387 w 1483"/>
                  <a:gd name="T75" fmla="*/ 31 h 775"/>
                  <a:gd name="T76" fmla="*/ 466 w 1483"/>
                  <a:gd name="T77" fmla="*/ 2 h 775"/>
                  <a:gd name="T78" fmla="*/ 1074 w 1483"/>
                  <a:gd name="T79" fmla="*/ 15 h 775"/>
                  <a:gd name="T80" fmla="*/ 1133 w 1483"/>
                  <a:gd name="T81" fmla="*/ 75 h 775"/>
                  <a:gd name="T82" fmla="*/ 1161 w 1483"/>
                  <a:gd name="T83" fmla="*/ 168 h 775"/>
                  <a:gd name="T84" fmla="*/ 1151 w 1483"/>
                  <a:gd name="T85" fmla="*/ 277 h 775"/>
                  <a:gd name="T86" fmla="*/ 1098 w 1483"/>
                  <a:gd name="T87" fmla="*/ 386 h 775"/>
                  <a:gd name="T88" fmla="*/ 1016 w 1483"/>
                  <a:gd name="T89" fmla="*/ 453 h 775"/>
                  <a:gd name="T90" fmla="*/ 924 w 1483"/>
                  <a:gd name="T91" fmla="*/ 462 h 775"/>
                  <a:gd name="T92" fmla="*/ 855 w 1483"/>
                  <a:gd name="T93" fmla="*/ 416 h 775"/>
                  <a:gd name="T94" fmla="*/ 816 w 1483"/>
                  <a:gd name="T95" fmla="*/ 332 h 775"/>
                  <a:gd name="T96" fmla="*/ 813 w 1483"/>
                  <a:gd name="T97" fmla="*/ 227 h 775"/>
                  <a:gd name="T98" fmla="*/ 852 w 1483"/>
                  <a:gd name="T99" fmla="*/ 111 h 775"/>
                  <a:gd name="T100" fmla="*/ 927 w 1483"/>
                  <a:gd name="T101" fmla="*/ 30 h 775"/>
                  <a:gd name="T102" fmla="*/ 1016 w 1483"/>
                  <a:gd name="T103" fmla="*/ 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483" h="775">
                    <a:moveTo>
                      <a:pt x="116" y="383"/>
                    </a:moveTo>
                    <a:lnTo>
                      <a:pt x="143" y="384"/>
                    </a:lnTo>
                    <a:lnTo>
                      <a:pt x="172" y="392"/>
                    </a:lnTo>
                    <a:lnTo>
                      <a:pt x="201" y="405"/>
                    </a:lnTo>
                    <a:lnTo>
                      <a:pt x="228" y="423"/>
                    </a:lnTo>
                    <a:lnTo>
                      <a:pt x="255" y="445"/>
                    </a:lnTo>
                    <a:lnTo>
                      <a:pt x="278" y="472"/>
                    </a:lnTo>
                    <a:lnTo>
                      <a:pt x="300" y="504"/>
                    </a:lnTo>
                    <a:lnTo>
                      <a:pt x="315" y="534"/>
                    </a:lnTo>
                    <a:lnTo>
                      <a:pt x="326" y="565"/>
                    </a:lnTo>
                    <a:lnTo>
                      <a:pt x="333" y="596"/>
                    </a:lnTo>
                    <a:lnTo>
                      <a:pt x="336" y="625"/>
                    </a:lnTo>
                    <a:lnTo>
                      <a:pt x="335" y="654"/>
                    </a:lnTo>
                    <a:lnTo>
                      <a:pt x="331" y="680"/>
                    </a:lnTo>
                    <a:lnTo>
                      <a:pt x="321" y="706"/>
                    </a:lnTo>
                    <a:lnTo>
                      <a:pt x="309" y="727"/>
                    </a:lnTo>
                    <a:lnTo>
                      <a:pt x="293" y="746"/>
                    </a:lnTo>
                    <a:lnTo>
                      <a:pt x="273" y="761"/>
                    </a:lnTo>
                    <a:lnTo>
                      <a:pt x="248" y="771"/>
                    </a:lnTo>
                    <a:lnTo>
                      <a:pt x="220" y="775"/>
                    </a:lnTo>
                    <a:lnTo>
                      <a:pt x="193" y="773"/>
                    </a:lnTo>
                    <a:lnTo>
                      <a:pt x="164" y="766"/>
                    </a:lnTo>
                    <a:lnTo>
                      <a:pt x="135" y="754"/>
                    </a:lnTo>
                    <a:lnTo>
                      <a:pt x="108" y="735"/>
                    </a:lnTo>
                    <a:lnTo>
                      <a:pt x="81" y="712"/>
                    </a:lnTo>
                    <a:lnTo>
                      <a:pt x="58" y="686"/>
                    </a:lnTo>
                    <a:lnTo>
                      <a:pt x="37" y="654"/>
                    </a:lnTo>
                    <a:lnTo>
                      <a:pt x="22" y="624"/>
                    </a:lnTo>
                    <a:lnTo>
                      <a:pt x="10" y="593"/>
                    </a:lnTo>
                    <a:lnTo>
                      <a:pt x="3" y="562"/>
                    </a:lnTo>
                    <a:lnTo>
                      <a:pt x="0" y="533"/>
                    </a:lnTo>
                    <a:lnTo>
                      <a:pt x="1" y="504"/>
                    </a:lnTo>
                    <a:lnTo>
                      <a:pt x="6" y="478"/>
                    </a:lnTo>
                    <a:lnTo>
                      <a:pt x="15" y="453"/>
                    </a:lnTo>
                    <a:lnTo>
                      <a:pt x="27" y="431"/>
                    </a:lnTo>
                    <a:lnTo>
                      <a:pt x="44" y="413"/>
                    </a:lnTo>
                    <a:lnTo>
                      <a:pt x="63" y="398"/>
                    </a:lnTo>
                    <a:lnTo>
                      <a:pt x="88" y="387"/>
                    </a:lnTo>
                    <a:lnTo>
                      <a:pt x="116" y="383"/>
                    </a:lnTo>
                    <a:close/>
                    <a:moveTo>
                      <a:pt x="1368" y="383"/>
                    </a:moveTo>
                    <a:lnTo>
                      <a:pt x="1394" y="387"/>
                    </a:lnTo>
                    <a:lnTo>
                      <a:pt x="1421" y="398"/>
                    </a:lnTo>
                    <a:lnTo>
                      <a:pt x="1440" y="413"/>
                    </a:lnTo>
                    <a:lnTo>
                      <a:pt x="1456" y="431"/>
                    </a:lnTo>
                    <a:lnTo>
                      <a:pt x="1469" y="453"/>
                    </a:lnTo>
                    <a:lnTo>
                      <a:pt x="1477" y="477"/>
                    </a:lnTo>
                    <a:lnTo>
                      <a:pt x="1481" y="504"/>
                    </a:lnTo>
                    <a:lnTo>
                      <a:pt x="1483" y="533"/>
                    </a:lnTo>
                    <a:lnTo>
                      <a:pt x="1480" y="562"/>
                    </a:lnTo>
                    <a:lnTo>
                      <a:pt x="1472" y="593"/>
                    </a:lnTo>
                    <a:lnTo>
                      <a:pt x="1462" y="624"/>
                    </a:lnTo>
                    <a:lnTo>
                      <a:pt x="1446" y="654"/>
                    </a:lnTo>
                    <a:lnTo>
                      <a:pt x="1425" y="686"/>
                    </a:lnTo>
                    <a:lnTo>
                      <a:pt x="1401" y="712"/>
                    </a:lnTo>
                    <a:lnTo>
                      <a:pt x="1376" y="735"/>
                    </a:lnTo>
                    <a:lnTo>
                      <a:pt x="1348" y="754"/>
                    </a:lnTo>
                    <a:lnTo>
                      <a:pt x="1319" y="766"/>
                    </a:lnTo>
                    <a:lnTo>
                      <a:pt x="1291" y="773"/>
                    </a:lnTo>
                    <a:lnTo>
                      <a:pt x="1262" y="775"/>
                    </a:lnTo>
                    <a:lnTo>
                      <a:pt x="1236" y="771"/>
                    </a:lnTo>
                    <a:lnTo>
                      <a:pt x="1210" y="759"/>
                    </a:lnTo>
                    <a:lnTo>
                      <a:pt x="1190" y="746"/>
                    </a:lnTo>
                    <a:lnTo>
                      <a:pt x="1174" y="726"/>
                    </a:lnTo>
                    <a:lnTo>
                      <a:pt x="1161" y="704"/>
                    </a:lnTo>
                    <a:lnTo>
                      <a:pt x="1153" y="680"/>
                    </a:lnTo>
                    <a:lnTo>
                      <a:pt x="1148" y="653"/>
                    </a:lnTo>
                    <a:lnTo>
                      <a:pt x="1147" y="624"/>
                    </a:lnTo>
                    <a:lnTo>
                      <a:pt x="1151" y="595"/>
                    </a:lnTo>
                    <a:lnTo>
                      <a:pt x="1158" y="565"/>
                    </a:lnTo>
                    <a:lnTo>
                      <a:pt x="1168" y="534"/>
                    </a:lnTo>
                    <a:lnTo>
                      <a:pt x="1184" y="503"/>
                    </a:lnTo>
                    <a:lnTo>
                      <a:pt x="1205" y="472"/>
                    </a:lnTo>
                    <a:lnTo>
                      <a:pt x="1229" y="445"/>
                    </a:lnTo>
                    <a:lnTo>
                      <a:pt x="1255" y="422"/>
                    </a:lnTo>
                    <a:lnTo>
                      <a:pt x="1283" y="405"/>
                    </a:lnTo>
                    <a:lnTo>
                      <a:pt x="1310" y="392"/>
                    </a:lnTo>
                    <a:lnTo>
                      <a:pt x="1339" y="384"/>
                    </a:lnTo>
                    <a:lnTo>
                      <a:pt x="1368" y="383"/>
                    </a:lnTo>
                    <a:close/>
                    <a:moveTo>
                      <a:pt x="466" y="2"/>
                    </a:moveTo>
                    <a:lnTo>
                      <a:pt x="497" y="4"/>
                    </a:lnTo>
                    <a:lnTo>
                      <a:pt x="528" y="14"/>
                    </a:lnTo>
                    <a:lnTo>
                      <a:pt x="557" y="30"/>
                    </a:lnTo>
                    <a:lnTo>
                      <a:pt x="584" y="53"/>
                    </a:lnTo>
                    <a:lnTo>
                      <a:pt x="609" y="81"/>
                    </a:lnTo>
                    <a:lnTo>
                      <a:pt x="630" y="113"/>
                    </a:lnTo>
                    <a:lnTo>
                      <a:pt x="649" y="149"/>
                    </a:lnTo>
                    <a:lnTo>
                      <a:pt x="663" y="189"/>
                    </a:lnTo>
                    <a:lnTo>
                      <a:pt x="671" y="227"/>
                    </a:lnTo>
                    <a:lnTo>
                      <a:pt x="674" y="264"/>
                    </a:lnTo>
                    <a:lnTo>
                      <a:pt x="672" y="299"/>
                    </a:lnTo>
                    <a:lnTo>
                      <a:pt x="667" y="332"/>
                    </a:lnTo>
                    <a:lnTo>
                      <a:pt x="658" y="363"/>
                    </a:lnTo>
                    <a:lnTo>
                      <a:pt x="644" y="391"/>
                    </a:lnTo>
                    <a:lnTo>
                      <a:pt x="628" y="416"/>
                    </a:lnTo>
                    <a:lnTo>
                      <a:pt x="607" y="435"/>
                    </a:lnTo>
                    <a:lnTo>
                      <a:pt x="584" y="451"/>
                    </a:lnTo>
                    <a:lnTo>
                      <a:pt x="558" y="462"/>
                    </a:lnTo>
                    <a:lnTo>
                      <a:pt x="528" y="465"/>
                    </a:lnTo>
                    <a:lnTo>
                      <a:pt x="497" y="463"/>
                    </a:lnTo>
                    <a:lnTo>
                      <a:pt x="466" y="453"/>
                    </a:lnTo>
                    <a:lnTo>
                      <a:pt x="437" y="435"/>
                    </a:lnTo>
                    <a:lnTo>
                      <a:pt x="410" y="414"/>
                    </a:lnTo>
                    <a:lnTo>
                      <a:pt x="386" y="386"/>
                    </a:lnTo>
                    <a:lnTo>
                      <a:pt x="364" y="354"/>
                    </a:lnTo>
                    <a:lnTo>
                      <a:pt x="346" y="318"/>
                    </a:lnTo>
                    <a:lnTo>
                      <a:pt x="332" y="277"/>
                    </a:lnTo>
                    <a:lnTo>
                      <a:pt x="324" y="240"/>
                    </a:lnTo>
                    <a:lnTo>
                      <a:pt x="321" y="203"/>
                    </a:lnTo>
                    <a:lnTo>
                      <a:pt x="323" y="168"/>
                    </a:lnTo>
                    <a:lnTo>
                      <a:pt x="327" y="134"/>
                    </a:lnTo>
                    <a:lnTo>
                      <a:pt x="338" y="103"/>
                    </a:lnTo>
                    <a:lnTo>
                      <a:pt x="350" y="75"/>
                    </a:lnTo>
                    <a:lnTo>
                      <a:pt x="366" y="51"/>
                    </a:lnTo>
                    <a:lnTo>
                      <a:pt x="387" y="31"/>
                    </a:lnTo>
                    <a:lnTo>
                      <a:pt x="410" y="15"/>
                    </a:lnTo>
                    <a:lnTo>
                      <a:pt x="436" y="5"/>
                    </a:lnTo>
                    <a:lnTo>
                      <a:pt x="466" y="2"/>
                    </a:lnTo>
                    <a:close/>
                    <a:moveTo>
                      <a:pt x="1016" y="0"/>
                    </a:moveTo>
                    <a:lnTo>
                      <a:pt x="1047" y="5"/>
                    </a:lnTo>
                    <a:lnTo>
                      <a:pt x="1074" y="15"/>
                    </a:lnTo>
                    <a:lnTo>
                      <a:pt x="1097" y="31"/>
                    </a:lnTo>
                    <a:lnTo>
                      <a:pt x="1116" y="51"/>
                    </a:lnTo>
                    <a:lnTo>
                      <a:pt x="1133" y="75"/>
                    </a:lnTo>
                    <a:lnTo>
                      <a:pt x="1146" y="103"/>
                    </a:lnTo>
                    <a:lnTo>
                      <a:pt x="1155" y="134"/>
                    </a:lnTo>
                    <a:lnTo>
                      <a:pt x="1161" y="168"/>
                    </a:lnTo>
                    <a:lnTo>
                      <a:pt x="1162" y="203"/>
                    </a:lnTo>
                    <a:lnTo>
                      <a:pt x="1159" y="240"/>
                    </a:lnTo>
                    <a:lnTo>
                      <a:pt x="1151" y="277"/>
                    </a:lnTo>
                    <a:lnTo>
                      <a:pt x="1138" y="318"/>
                    </a:lnTo>
                    <a:lnTo>
                      <a:pt x="1120" y="354"/>
                    </a:lnTo>
                    <a:lnTo>
                      <a:pt x="1098" y="386"/>
                    </a:lnTo>
                    <a:lnTo>
                      <a:pt x="1073" y="414"/>
                    </a:lnTo>
                    <a:lnTo>
                      <a:pt x="1046" y="435"/>
                    </a:lnTo>
                    <a:lnTo>
                      <a:pt x="1016" y="453"/>
                    </a:lnTo>
                    <a:lnTo>
                      <a:pt x="986" y="463"/>
                    </a:lnTo>
                    <a:lnTo>
                      <a:pt x="955" y="465"/>
                    </a:lnTo>
                    <a:lnTo>
                      <a:pt x="924" y="462"/>
                    </a:lnTo>
                    <a:lnTo>
                      <a:pt x="899" y="451"/>
                    </a:lnTo>
                    <a:lnTo>
                      <a:pt x="875" y="435"/>
                    </a:lnTo>
                    <a:lnTo>
                      <a:pt x="855" y="416"/>
                    </a:lnTo>
                    <a:lnTo>
                      <a:pt x="838" y="391"/>
                    </a:lnTo>
                    <a:lnTo>
                      <a:pt x="826" y="363"/>
                    </a:lnTo>
                    <a:lnTo>
                      <a:pt x="816" y="332"/>
                    </a:lnTo>
                    <a:lnTo>
                      <a:pt x="811" y="299"/>
                    </a:lnTo>
                    <a:lnTo>
                      <a:pt x="810" y="264"/>
                    </a:lnTo>
                    <a:lnTo>
                      <a:pt x="813" y="227"/>
                    </a:lnTo>
                    <a:lnTo>
                      <a:pt x="821" y="189"/>
                    </a:lnTo>
                    <a:lnTo>
                      <a:pt x="835" y="148"/>
                    </a:lnTo>
                    <a:lnTo>
                      <a:pt x="852" y="111"/>
                    </a:lnTo>
                    <a:lnTo>
                      <a:pt x="874" y="79"/>
                    </a:lnTo>
                    <a:lnTo>
                      <a:pt x="899" y="52"/>
                    </a:lnTo>
                    <a:lnTo>
                      <a:pt x="927" y="30"/>
                    </a:lnTo>
                    <a:lnTo>
                      <a:pt x="955" y="14"/>
                    </a:lnTo>
                    <a:lnTo>
                      <a:pt x="986" y="4"/>
                    </a:lnTo>
                    <a:lnTo>
                      <a:pt x="10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</p:grpSp>
        <p:grpSp>
          <p:nvGrpSpPr>
            <p:cNvPr id="44" name="그룹 43"/>
            <p:cNvGrpSpPr/>
            <p:nvPr/>
          </p:nvGrpSpPr>
          <p:grpSpPr>
            <a:xfrm rot="20627862">
              <a:off x="6768773" y="2224099"/>
              <a:ext cx="345122" cy="307314"/>
              <a:chOff x="4832589" y="1904294"/>
              <a:chExt cx="297369" cy="264792"/>
            </a:xfrm>
            <a:solidFill>
              <a:schemeClr val="bg1"/>
            </a:solidFill>
          </p:grpSpPr>
          <p:sp>
            <p:nvSpPr>
              <p:cNvPr id="45" name="Freeform 26"/>
              <p:cNvSpPr>
                <a:spLocks noEditPoints="1"/>
              </p:cNvSpPr>
              <p:nvPr/>
            </p:nvSpPr>
            <p:spPr bwMode="auto">
              <a:xfrm>
                <a:off x="4832589" y="1904294"/>
                <a:ext cx="297369" cy="264792"/>
              </a:xfrm>
              <a:custGeom>
                <a:avLst/>
                <a:gdLst>
                  <a:gd name="T0" fmla="*/ 488 w 1777"/>
                  <a:gd name="T1" fmla="*/ 88 h 1583"/>
                  <a:gd name="T2" fmla="*/ 381 w 1777"/>
                  <a:gd name="T3" fmla="*/ 248 h 1583"/>
                  <a:gd name="T4" fmla="*/ 315 w 1777"/>
                  <a:gd name="T5" fmla="*/ 435 h 1583"/>
                  <a:gd name="T6" fmla="*/ 186 w 1777"/>
                  <a:gd name="T7" fmla="*/ 446 h 1583"/>
                  <a:gd name="T8" fmla="*/ 69 w 1777"/>
                  <a:gd name="T9" fmla="*/ 566 h 1583"/>
                  <a:gd name="T10" fmla="*/ 64 w 1777"/>
                  <a:gd name="T11" fmla="*/ 766 h 1583"/>
                  <a:gd name="T12" fmla="*/ 188 w 1777"/>
                  <a:gd name="T13" fmla="*/ 952 h 1583"/>
                  <a:gd name="T14" fmla="*/ 336 w 1777"/>
                  <a:gd name="T15" fmla="*/ 1074 h 1583"/>
                  <a:gd name="T16" fmla="*/ 309 w 1777"/>
                  <a:gd name="T17" fmla="*/ 1360 h 1583"/>
                  <a:gd name="T18" fmla="*/ 382 w 1777"/>
                  <a:gd name="T19" fmla="*/ 1499 h 1583"/>
                  <a:gd name="T20" fmla="*/ 536 w 1777"/>
                  <a:gd name="T21" fmla="*/ 1532 h 1583"/>
                  <a:gd name="T22" fmla="*/ 752 w 1777"/>
                  <a:gd name="T23" fmla="*/ 1472 h 1583"/>
                  <a:gd name="T24" fmla="*/ 980 w 1777"/>
                  <a:gd name="T25" fmla="*/ 1461 h 1583"/>
                  <a:gd name="T26" fmla="*/ 1200 w 1777"/>
                  <a:gd name="T27" fmla="*/ 1523 h 1583"/>
                  <a:gd name="T28" fmla="*/ 1340 w 1777"/>
                  <a:gd name="T29" fmla="*/ 1527 h 1583"/>
                  <a:gd name="T30" fmla="*/ 1427 w 1777"/>
                  <a:gd name="T31" fmla="*/ 1467 h 1583"/>
                  <a:gd name="T32" fmla="*/ 1473 w 1777"/>
                  <a:gd name="T33" fmla="*/ 1317 h 1583"/>
                  <a:gd name="T34" fmla="*/ 1422 w 1777"/>
                  <a:gd name="T35" fmla="*/ 1022 h 1583"/>
                  <a:gd name="T36" fmla="*/ 1622 w 1777"/>
                  <a:gd name="T37" fmla="*/ 923 h 1583"/>
                  <a:gd name="T38" fmla="*/ 1724 w 1777"/>
                  <a:gd name="T39" fmla="*/ 724 h 1583"/>
                  <a:gd name="T40" fmla="*/ 1692 w 1777"/>
                  <a:gd name="T41" fmla="*/ 532 h 1583"/>
                  <a:gd name="T42" fmla="*/ 1547 w 1777"/>
                  <a:gd name="T43" fmla="*/ 434 h 1583"/>
                  <a:gd name="T44" fmla="*/ 1406 w 1777"/>
                  <a:gd name="T45" fmla="*/ 382 h 1583"/>
                  <a:gd name="T46" fmla="*/ 1367 w 1777"/>
                  <a:gd name="T47" fmla="*/ 172 h 1583"/>
                  <a:gd name="T48" fmla="*/ 1220 w 1777"/>
                  <a:gd name="T49" fmla="*/ 56 h 1583"/>
                  <a:gd name="T50" fmla="*/ 1052 w 1777"/>
                  <a:gd name="T51" fmla="*/ 76 h 1583"/>
                  <a:gd name="T52" fmla="*/ 889 w 1777"/>
                  <a:gd name="T53" fmla="*/ 247 h 1583"/>
                  <a:gd name="T54" fmla="*/ 726 w 1777"/>
                  <a:gd name="T55" fmla="*/ 76 h 1583"/>
                  <a:gd name="T56" fmla="*/ 660 w 1777"/>
                  <a:gd name="T57" fmla="*/ 3 h 1583"/>
                  <a:gd name="T58" fmla="*/ 858 w 1777"/>
                  <a:gd name="T59" fmla="*/ 120 h 1583"/>
                  <a:gd name="T60" fmla="*/ 1030 w 1777"/>
                  <a:gd name="T61" fmla="*/ 32 h 1583"/>
                  <a:gd name="T62" fmla="*/ 1232 w 1777"/>
                  <a:gd name="T63" fmla="*/ 9 h 1583"/>
                  <a:gd name="T64" fmla="*/ 1395 w 1777"/>
                  <a:gd name="T65" fmla="*/ 128 h 1583"/>
                  <a:gd name="T66" fmla="*/ 1456 w 1777"/>
                  <a:gd name="T67" fmla="*/ 339 h 1583"/>
                  <a:gd name="T68" fmla="*/ 1577 w 1777"/>
                  <a:gd name="T69" fmla="*/ 390 h 1583"/>
                  <a:gd name="T70" fmla="*/ 1721 w 1777"/>
                  <a:gd name="T71" fmla="*/ 491 h 1583"/>
                  <a:gd name="T72" fmla="*/ 1777 w 1777"/>
                  <a:gd name="T73" fmla="*/ 682 h 1583"/>
                  <a:gd name="T74" fmla="*/ 1695 w 1777"/>
                  <a:gd name="T75" fmla="*/ 911 h 1583"/>
                  <a:gd name="T76" fmla="*/ 1525 w 1777"/>
                  <a:gd name="T77" fmla="*/ 1045 h 1583"/>
                  <a:gd name="T78" fmla="*/ 1525 w 1777"/>
                  <a:gd name="T79" fmla="*/ 1272 h 1583"/>
                  <a:gd name="T80" fmla="*/ 1487 w 1777"/>
                  <a:gd name="T81" fmla="*/ 1461 h 1583"/>
                  <a:gd name="T82" fmla="*/ 1402 w 1777"/>
                  <a:gd name="T83" fmla="*/ 1552 h 1583"/>
                  <a:gd name="T84" fmla="*/ 1311 w 1777"/>
                  <a:gd name="T85" fmla="*/ 1581 h 1583"/>
                  <a:gd name="T86" fmla="*/ 1144 w 1777"/>
                  <a:gd name="T87" fmla="*/ 1558 h 1583"/>
                  <a:gd name="T88" fmla="*/ 889 w 1777"/>
                  <a:gd name="T89" fmla="*/ 1501 h 1583"/>
                  <a:gd name="T90" fmla="*/ 633 w 1777"/>
                  <a:gd name="T91" fmla="*/ 1558 h 1583"/>
                  <a:gd name="T92" fmla="*/ 428 w 1777"/>
                  <a:gd name="T93" fmla="*/ 1574 h 1583"/>
                  <a:gd name="T94" fmla="*/ 302 w 1777"/>
                  <a:gd name="T95" fmla="*/ 1481 h 1583"/>
                  <a:gd name="T96" fmla="*/ 254 w 1777"/>
                  <a:gd name="T97" fmla="*/ 1317 h 1583"/>
                  <a:gd name="T98" fmla="*/ 290 w 1777"/>
                  <a:gd name="T99" fmla="*/ 1057 h 1583"/>
                  <a:gd name="T100" fmla="*/ 110 w 1777"/>
                  <a:gd name="T101" fmla="*/ 947 h 1583"/>
                  <a:gd name="T102" fmla="*/ 4 w 1777"/>
                  <a:gd name="T103" fmla="*/ 732 h 1583"/>
                  <a:gd name="T104" fmla="*/ 34 w 1777"/>
                  <a:gd name="T105" fmla="*/ 523 h 1583"/>
                  <a:gd name="T106" fmla="*/ 168 w 1777"/>
                  <a:gd name="T107" fmla="*/ 402 h 1583"/>
                  <a:gd name="T108" fmla="*/ 324 w 1777"/>
                  <a:gd name="T109" fmla="*/ 387 h 1583"/>
                  <a:gd name="T110" fmla="*/ 359 w 1777"/>
                  <a:gd name="T111" fmla="*/ 165 h 1583"/>
                  <a:gd name="T112" fmla="*/ 504 w 1777"/>
                  <a:gd name="T113" fmla="*/ 23 h 1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777" h="1583">
                    <a:moveTo>
                      <a:pt x="615" y="48"/>
                    </a:moveTo>
                    <a:lnTo>
                      <a:pt x="587" y="50"/>
                    </a:lnTo>
                    <a:lnTo>
                      <a:pt x="558" y="56"/>
                    </a:lnTo>
                    <a:lnTo>
                      <a:pt x="521" y="69"/>
                    </a:lnTo>
                    <a:lnTo>
                      <a:pt x="488" y="88"/>
                    </a:lnTo>
                    <a:lnTo>
                      <a:pt x="458" y="111"/>
                    </a:lnTo>
                    <a:lnTo>
                      <a:pt x="433" y="140"/>
                    </a:lnTo>
                    <a:lnTo>
                      <a:pt x="411" y="172"/>
                    </a:lnTo>
                    <a:lnTo>
                      <a:pt x="394" y="208"/>
                    </a:lnTo>
                    <a:lnTo>
                      <a:pt x="381" y="248"/>
                    </a:lnTo>
                    <a:lnTo>
                      <a:pt x="373" y="291"/>
                    </a:lnTo>
                    <a:lnTo>
                      <a:pt x="370" y="335"/>
                    </a:lnTo>
                    <a:lnTo>
                      <a:pt x="372" y="382"/>
                    </a:lnTo>
                    <a:lnTo>
                      <a:pt x="379" y="448"/>
                    </a:lnTo>
                    <a:lnTo>
                      <a:pt x="315" y="435"/>
                    </a:lnTo>
                    <a:lnTo>
                      <a:pt x="290" y="432"/>
                    </a:lnTo>
                    <a:lnTo>
                      <a:pt x="269" y="430"/>
                    </a:lnTo>
                    <a:lnTo>
                      <a:pt x="241" y="432"/>
                    </a:lnTo>
                    <a:lnTo>
                      <a:pt x="213" y="437"/>
                    </a:lnTo>
                    <a:lnTo>
                      <a:pt x="186" y="446"/>
                    </a:lnTo>
                    <a:lnTo>
                      <a:pt x="162" y="459"/>
                    </a:lnTo>
                    <a:lnTo>
                      <a:pt x="132" y="479"/>
                    </a:lnTo>
                    <a:lnTo>
                      <a:pt x="107" y="504"/>
                    </a:lnTo>
                    <a:lnTo>
                      <a:pt x="86" y="532"/>
                    </a:lnTo>
                    <a:lnTo>
                      <a:pt x="69" y="566"/>
                    </a:lnTo>
                    <a:lnTo>
                      <a:pt x="57" y="601"/>
                    </a:lnTo>
                    <a:lnTo>
                      <a:pt x="50" y="640"/>
                    </a:lnTo>
                    <a:lnTo>
                      <a:pt x="49" y="681"/>
                    </a:lnTo>
                    <a:lnTo>
                      <a:pt x="54" y="724"/>
                    </a:lnTo>
                    <a:lnTo>
                      <a:pt x="64" y="766"/>
                    </a:lnTo>
                    <a:lnTo>
                      <a:pt x="79" y="808"/>
                    </a:lnTo>
                    <a:lnTo>
                      <a:pt x="100" y="848"/>
                    </a:lnTo>
                    <a:lnTo>
                      <a:pt x="125" y="887"/>
                    </a:lnTo>
                    <a:lnTo>
                      <a:pt x="155" y="923"/>
                    </a:lnTo>
                    <a:lnTo>
                      <a:pt x="188" y="952"/>
                    </a:lnTo>
                    <a:lnTo>
                      <a:pt x="225" y="978"/>
                    </a:lnTo>
                    <a:lnTo>
                      <a:pt x="263" y="997"/>
                    </a:lnTo>
                    <a:lnTo>
                      <a:pt x="303" y="1010"/>
                    </a:lnTo>
                    <a:lnTo>
                      <a:pt x="356" y="1022"/>
                    </a:lnTo>
                    <a:lnTo>
                      <a:pt x="336" y="1074"/>
                    </a:lnTo>
                    <a:lnTo>
                      <a:pt x="317" y="1140"/>
                    </a:lnTo>
                    <a:lnTo>
                      <a:pt x="305" y="1207"/>
                    </a:lnTo>
                    <a:lnTo>
                      <a:pt x="302" y="1272"/>
                    </a:lnTo>
                    <a:lnTo>
                      <a:pt x="303" y="1319"/>
                    </a:lnTo>
                    <a:lnTo>
                      <a:pt x="309" y="1360"/>
                    </a:lnTo>
                    <a:lnTo>
                      <a:pt x="317" y="1396"/>
                    </a:lnTo>
                    <a:lnTo>
                      <a:pt x="327" y="1428"/>
                    </a:lnTo>
                    <a:lnTo>
                      <a:pt x="342" y="1455"/>
                    </a:lnTo>
                    <a:lnTo>
                      <a:pt x="360" y="1479"/>
                    </a:lnTo>
                    <a:lnTo>
                      <a:pt x="382" y="1499"/>
                    </a:lnTo>
                    <a:lnTo>
                      <a:pt x="406" y="1515"/>
                    </a:lnTo>
                    <a:lnTo>
                      <a:pt x="434" y="1526"/>
                    </a:lnTo>
                    <a:lnTo>
                      <a:pt x="464" y="1532"/>
                    </a:lnTo>
                    <a:lnTo>
                      <a:pt x="495" y="1534"/>
                    </a:lnTo>
                    <a:lnTo>
                      <a:pt x="536" y="1532"/>
                    </a:lnTo>
                    <a:lnTo>
                      <a:pt x="578" y="1524"/>
                    </a:lnTo>
                    <a:lnTo>
                      <a:pt x="620" y="1511"/>
                    </a:lnTo>
                    <a:lnTo>
                      <a:pt x="665" y="1497"/>
                    </a:lnTo>
                    <a:lnTo>
                      <a:pt x="708" y="1485"/>
                    </a:lnTo>
                    <a:lnTo>
                      <a:pt x="752" y="1472"/>
                    </a:lnTo>
                    <a:lnTo>
                      <a:pt x="797" y="1462"/>
                    </a:lnTo>
                    <a:lnTo>
                      <a:pt x="843" y="1454"/>
                    </a:lnTo>
                    <a:lnTo>
                      <a:pt x="889" y="1452"/>
                    </a:lnTo>
                    <a:lnTo>
                      <a:pt x="935" y="1454"/>
                    </a:lnTo>
                    <a:lnTo>
                      <a:pt x="980" y="1461"/>
                    </a:lnTo>
                    <a:lnTo>
                      <a:pt x="1024" y="1471"/>
                    </a:lnTo>
                    <a:lnTo>
                      <a:pt x="1068" y="1484"/>
                    </a:lnTo>
                    <a:lnTo>
                      <a:pt x="1112" y="1497"/>
                    </a:lnTo>
                    <a:lnTo>
                      <a:pt x="1156" y="1511"/>
                    </a:lnTo>
                    <a:lnTo>
                      <a:pt x="1200" y="1523"/>
                    </a:lnTo>
                    <a:lnTo>
                      <a:pt x="1241" y="1532"/>
                    </a:lnTo>
                    <a:lnTo>
                      <a:pt x="1282" y="1534"/>
                    </a:lnTo>
                    <a:lnTo>
                      <a:pt x="1301" y="1534"/>
                    </a:lnTo>
                    <a:lnTo>
                      <a:pt x="1321" y="1532"/>
                    </a:lnTo>
                    <a:lnTo>
                      <a:pt x="1340" y="1527"/>
                    </a:lnTo>
                    <a:lnTo>
                      <a:pt x="1359" y="1520"/>
                    </a:lnTo>
                    <a:lnTo>
                      <a:pt x="1377" y="1511"/>
                    </a:lnTo>
                    <a:lnTo>
                      <a:pt x="1395" y="1500"/>
                    </a:lnTo>
                    <a:lnTo>
                      <a:pt x="1411" y="1485"/>
                    </a:lnTo>
                    <a:lnTo>
                      <a:pt x="1427" y="1467"/>
                    </a:lnTo>
                    <a:lnTo>
                      <a:pt x="1441" y="1445"/>
                    </a:lnTo>
                    <a:lnTo>
                      <a:pt x="1453" y="1420"/>
                    </a:lnTo>
                    <a:lnTo>
                      <a:pt x="1462" y="1390"/>
                    </a:lnTo>
                    <a:lnTo>
                      <a:pt x="1469" y="1355"/>
                    </a:lnTo>
                    <a:lnTo>
                      <a:pt x="1473" y="1317"/>
                    </a:lnTo>
                    <a:lnTo>
                      <a:pt x="1476" y="1272"/>
                    </a:lnTo>
                    <a:lnTo>
                      <a:pt x="1471" y="1207"/>
                    </a:lnTo>
                    <a:lnTo>
                      <a:pt x="1460" y="1140"/>
                    </a:lnTo>
                    <a:lnTo>
                      <a:pt x="1440" y="1074"/>
                    </a:lnTo>
                    <a:lnTo>
                      <a:pt x="1422" y="1022"/>
                    </a:lnTo>
                    <a:lnTo>
                      <a:pt x="1475" y="1010"/>
                    </a:lnTo>
                    <a:lnTo>
                      <a:pt x="1515" y="997"/>
                    </a:lnTo>
                    <a:lnTo>
                      <a:pt x="1553" y="978"/>
                    </a:lnTo>
                    <a:lnTo>
                      <a:pt x="1589" y="952"/>
                    </a:lnTo>
                    <a:lnTo>
                      <a:pt x="1622" y="923"/>
                    </a:lnTo>
                    <a:lnTo>
                      <a:pt x="1651" y="887"/>
                    </a:lnTo>
                    <a:lnTo>
                      <a:pt x="1678" y="848"/>
                    </a:lnTo>
                    <a:lnTo>
                      <a:pt x="1698" y="808"/>
                    </a:lnTo>
                    <a:lnTo>
                      <a:pt x="1713" y="766"/>
                    </a:lnTo>
                    <a:lnTo>
                      <a:pt x="1724" y="724"/>
                    </a:lnTo>
                    <a:lnTo>
                      <a:pt x="1728" y="681"/>
                    </a:lnTo>
                    <a:lnTo>
                      <a:pt x="1726" y="640"/>
                    </a:lnTo>
                    <a:lnTo>
                      <a:pt x="1720" y="601"/>
                    </a:lnTo>
                    <a:lnTo>
                      <a:pt x="1708" y="566"/>
                    </a:lnTo>
                    <a:lnTo>
                      <a:pt x="1692" y="532"/>
                    </a:lnTo>
                    <a:lnTo>
                      <a:pt x="1671" y="504"/>
                    </a:lnTo>
                    <a:lnTo>
                      <a:pt x="1646" y="479"/>
                    </a:lnTo>
                    <a:lnTo>
                      <a:pt x="1616" y="459"/>
                    </a:lnTo>
                    <a:lnTo>
                      <a:pt x="1582" y="443"/>
                    </a:lnTo>
                    <a:lnTo>
                      <a:pt x="1547" y="434"/>
                    </a:lnTo>
                    <a:lnTo>
                      <a:pt x="1509" y="430"/>
                    </a:lnTo>
                    <a:lnTo>
                      <a:pt x="1487" y="432"/>
                    </a:lnTo>
                    <a:lnTo>
                      <a:pt x="1463" y="435"/>
                    </a:lnTo>
                    <a:lnTo>
                      <a:pt x="1398" y="448"/>
                    </a:lnTo>
                    <a:lnTo>
                      <a:pt x="1406" y="382"/>
                    </a:lnTo>
                    <a:lnTo>
                      <a:pt x="1408" y="335"/>
                    </a:lnTo>
                    <a:lnTo>
                      <a:pt x="1404" y="291"/>
                    </a:lnTo>
                    <a:lnTo>
                      <a:pt x="1396" y="248"/>
                    </a:lnTo>
                    <a:lnTo>
                      <a:pt x="1384" y="208"/>
                    </a:lnTo>
                    <a:lnTo>
                      <a:pt x="1367" y="172"/>
                    </a:lnTo>
                    <a:lnTo>
                      <a:pt x="1345" y="140"/>
                    </a:lnTo>
                    <a:lnTo>
                      <a:pt x="1318" y="111"/>
                    </a:lnTo>
                    <a:lnTo>
                      <a:pt x="1290" y="87"/>
                    </a:lnTo>
                    <a:lnTo>
                      <a:pt x="1256" y="69"/>
                    </a:lnTo>
                    <a:lnTo>
                      <a:pt x="1220" y="56"/>
                    </a:lnTo>
                    <a:lnTo>
                      <a:pt x="1191" y="50"/>
                    </a:lnTo>
                    <a:lnTo>
                      <a:pt x="1162" y="48"/>
                    </a:lnTo>
                    <a:lnTo>
                      <a:pt x="1124" y="52"/>
                    </a:lnTo>
                    <a:lnTo>
                      <a:pt x="1087" y="61"/>
                    </a:lnTo>
                    <a:lnTo>
                      <a:pt x="1052" y="76"/>
                    </a:lnTo>
                    <a:lnTo>
                      <a:pt x="1017" y="96"/>
                    </a:lnTo>
                    <a:lnTo>
                      <a:pt x="985" y="121"/>
                    </a:lnTo>
                    <a:lnTo>
                      <a:pt x="957" y="152"/>
                    </a:lnTo>
                    <a:lnTo>
                      <a:pt x="929" y="188"/>
                    </a:lnTo>
                    <a:lnTo>
                      <a:pt x="889" y="247"/>
                    </a:lnTo>
                    <a:lnTo>
                      <a:pt x="849" y="188"/>
                    </a:lnTo>
                    <a:lnTo>
                      <a:pt x="821" y="152"/>
                    </a:lnTo>
                    <a:lnTo>
                      <a:pt x="791" y="121"/>
                    </a:lnTo>
                    <a:lnTo>
                      <a:pt x="759" y="96"/>
                    </a:lnTo>
                    <a:lnTo>
                      <a:pt x="726" y="76"/>
                    </a:lnTo>
                    <a:lnTo>
                      <a:pt x="690" y="61"/>
                    </a:lnTo>
                    <a:lnTo>
                      <a:pt x="653" y="52"/>
                    </a:lnTo>
                    <a:lnTo>
                      <a:pt x="615" y="48"/>
                    </a:lnTo>
                    <a:close/>
                    <a:moveTo>
                      <a:pt x="614" y="0"/>
                    </a:moveTo>
                    <a:lnTo>
                      <a:pt x="660" y="3"/>
                    </a:lnTo>
                    <a:lnTo>
                      <a:pt x="704" y="15"/>
                    </a:lnTo>
                    <a:lnTo>
                      <a:pt x="746" y="32"/>
                    </a:lnTo>
                    <a:lnTo>
                      <a:pt x="787" y="56"/>
                    </a:lnTo>
                    <a:lnTo>
                      <a:pt x="823" y="86"/>
                    </a:lnTo>
                    <a:lnTo>
                      <a:pt x="858" y="120"/>
                    </a:lnTo>
                    <a:lnTo>
                      <a:pt x="888" y="160"/>
                    </a:lnTo>
                    <a:lnTo>
                      <a:pt x="919" y="120"/>
                    </a:lnTo>
                    <a:lnTo>
                      <a:pt x="952" y="86"/>
                    </a:lnTo>
                    <a:lnTo>
                      <a:pt x="990" y="56"/>
                    </a:lnTo>
                    <a:lnTo>
                      <a:pt x="1030" y="32"/>
                    </a:lnTo>
                    <a:lnTo>
                      <a:pt x="1071" y="15"/>
                    </a:lnTo>
                    <a:lnTo>
                      <a:pt x="1116" y="3"/>
                    </a:lnTo>
                    <a:lnTo>
                      <a:pt x="1161" y="0"/>
                    </a:lnTo>
                    <a:lnTo>
                      <a:pt x="1197" y="2"/>
                    </a:lnTo>
                    <a:lnTo>
                      <a:pt x="1232" y="9"/>
                    </a:lnTo>
                    <a:lnTo>
                      <a:pt x="1272" y="23"/>
                    </a:lnTo>
                    <a:lnTo>
                      <a:pt x="1308" y="42"/>
                    </a:lnTo>
                    <a:lnTo>
                      <a:pt x="1341" y="66"/>
                    </a:lnTo>
                    <a:lnTo>
                      <a:pt x="1370" y="95"/>
                    </a:lnTo>
                    <a:lnTo>
                      <a:pt x="1395" y="128"/>
                    </a:lnTo>
                    <a:lnTo>
                      <a:pt x="1417" y="165"/>
                    </a:lnTo>
                    <a:lnTo>
                      <a:pt x="1433" y="205"/>
                    </a:lnTo>
                    <a:lnTo>
                      <a:pt x="1446" y="247"/>
                    </a:lnTo>
                    <a:lnTo>
                      <a:pt x="1454" y="292"/>
                    </a:lnTo>
                    <a:lnTo>
                      <a:pt x="1456" y="339"/>
                    </a:lnTo>
                    <a:lnTo>
                      <a:pt x="1454" y="387"/>
                    </a:lnTo>
                    <a:lnTo>
                      <a:pt x="1480" y="384"/>
                    </a:lnTo>
                    <a:lnTo>
                      <a:pt x="1508" y="381"/>
                    </a:lnTo>
                    <a:lnTo>
                      <a:pt x="1543" y="384"/>
                    </a:lnTo>
                    <a:lnTo>
                      <a:pt x="1577" y="390"/>
                    </a:lnTo>
                    <a:lnTo>
                      <a:pt x="1609" y="401"/>
                    </a:lnTo>
                    <a:lnTo>
                      <a:pt x="1640" y="417"/>
                    </a:lnTo>
                    <a:lnTo>
                      <a:pt x="1671" y="437"/>
                    </a:lnTo>
                    <a:lnTo>
                      <a:pt x="1698" y="463"/>
                    </a:lnTo>
                    <a:lnTo>
                      <a:pt x="1721" y="491"/>
                    </a:lnTo>
                    <a:lnTo>
                      <a:pt x="1742" y="523"/>
                    </a:lnTo>
                    <a:lnTo>
                      <a:pt x="1757" y="558"/>
                    </a:lnTo>
                    <a:lnTo>
                      <a:pt x="1769" y="595"/>
                    </a:lnTo>
                    <a:lnTo>
                      <a:pt x="1774" y="634"/>
                    </a:lnTo>
                    <a:lnTo>
                      <a:pt x="1777" y="682"/>
                    </a:lnTo>
                    <a:lnTo>
                      <a:pt x="1772" y="730"/>
                    </a:lnTo>
                    <a:lnTo>
                      <a:pt x="1760" y="780"/>
                    </a:lnTo>
                    <a:lnTo>
                      <a:pt x="1743" y="827"/>
                    </a:lnTo>
                    <a:lnTo>
                      <a:pt x="1720" y="872"/>
                    </a:lnTo>
                    <a:lnTo>
                      <a:pt x="1695" y="911"/>
                    </a:lnTo>
                    <a:lnTo>
                      <a:pt x="1666" y="947"/>
                    </a:lnTo>
                    <a:lnTo>
                      <a:pt x="1634" y="978"/>
                    </a:lnTo>
                    <a:lnTo>
                      <a:pt x="1600" y="1005"/>
                    </a:lnTo>
                    <a:lnTo>
                      <a:pt x="1563" y="1027"/>
                    </a:lnTo>
                    <a:lnTo>
                      <a:pt x="1525" y="1045"/>
                    </a:lnTo>
                    <a:lnTo>
                      <a:pt x="1486" y="1057"/>
                    </a:lnTo>
                    <a:lnTo>
                      <a:pt x="1502" y="1109"/>
                    </a:lnTo>
                    <a:lnTo>
                      <a:pt x="1515" y="1162"/>
                    </a:lnTo>
                    <a:lnTo>
                      <a:pt x="1522" y="1217"/>
                    </a:lnTo>
                    <a:lnTo>
                      <a:pt x="1525" y="1272"/>
                    </a:lnTo>
                    <a:lnTo>
                      <a:pt x="1523" y="1319"/>
                    </a:lnTo>
                    <a:lnTo>
                      <a:pt x="1518" y="1361"/>
                    </a:lnTo>
                    <a:lnTo>
                      <a:pt x="1510" y="1399"/>
                    </a:lnTo>
                    <a:lnTo>
                      <a:pt x="1500" y="1431"/>
                    </a:lnTo>
                    <a:lnTo>
                      <a:pt x="1487" y="1461"/>
                    </a:lnTo>
                    <a:lnTo>
                      <a:pt x="1473" y="1485"/>
                    </a:lnTo>
                    <a:lnTo>
                      <a:pt x="1457" y="1507"/>
                    </a:lnTo>
                    <a:lnTo>
                      <a:pt x="1440" y="1525"/>
                    </a:lnTo>
                    <a:lnTo>
                      <a:pt x="1422" y="1540"/>
                    </a:lnTo>
                    <a:lnTo>
                      <a:pt x="1402" y="1552"/>
                    </a:lnTo>
                    <a:lnTo>
                      <a:pt x="1384" y="1562"/>
                    </a:lnTo>
                    <a:lnTo>
                      <a:pt x="1364" y="1570"/>
                    </a:lnTo>
                    <a:lnTo>
                      <a:pt x="1346" y="1575"/>
                    </a:lnTo>
                    <a:lnTo>
                      <a:pt x="1329" y="1579"/>
                    </a:lnTo>
                    <a:lnTo>
                      <a:pt x="1311" y="1581"/>
                    </a:lnTo>
                    <a:lnTo>
                      <a:pt x="1295" y="1582"/>
                    </a:lnTo>
                    <a:lnTo>
                      <a:pt x="1282" y="1583"/>
                    </a:lnTo>
                    <a:lnTo>
                      <a:pt x="1237" y="1580"/>
                    </a:lnTo>
                    <a:lnTo>
                      <a:pt x="1191" y="1571"/>
                    </a:lnTo>
                    <a:lnTo>
                      <a:pt x="1144" y="1558"/>
                    </a:lnTo>
                    <a:lnTo>
                      <a:pt x="1097" y="1544"/>
                    </a:lnTo>
                    <a:lnTo>
                      <a:pt x="1046" y="1528"/>
                    </a:lnTo>
                    <a:lnTo>
                      <a:pt x="993" y="1515"/>
                    </a:lnTo>
                    <a:lnTo>
                      <a:pt x="942" y="1504"/>
                    </a:lnTo>
                    <a:lnTo>
                      <a:pt x="889" y="1501"/>
                    </a:lnTo>
                    <a:lnTo>
                      <a:pt x="836" y="1504"/>
                    </a:lnTo>
                    <a:lnTo>
                      <a:pt x="783" y="1515"/>
                    </a:lnTo>
                    <a:lnTo>
                      <a:pt x="731" y="1528"/>
                    </a:lnTo>
                    <a:lnTo>
                      <a:pt x="680" y="1544"/>
                    </a:lnTo>
                    <a:lnTo>
                      <a:pt x="633" y="1558"/>
                    </a:lnTo>
                    <a:lnTo>
                      <a:pt x="587" y="1571"/>
                    </a:lnTo>
                    <a:lnTo>
                      <a:pt x="541" y="1580"/>
                    </a:lnTo>
                    <a:lnTo>
                      <a:pt x="495" y="1583"/>
                    </a:lnTo>
                    <a:lnTo>
                      <a:pt x="460" y="1581"/>
                    </a:lnTo>
                    <a:lnTo>
                      <a:pt x="428" y="1574"/>
                    </a:lnTo>
                    <a:lnTo>
                      <a:pt x="397" y="1564"/>
                    </a:lnTo>
                    <a:lnTo>
                      <a:pt x="370" y="1549"/>
                    </a:lnTo>
                    <a:lnTo>
                      <a:pt x="344" y="1531"/>
                    </a:lnTo>
                    <a:lnTo>
                      <a:pt x="321" y="1508"/>
                    </a:lnTo>
                    <a:lnTo>
                      <a:pt x="302" y="1481"/>
                    </a:lnTo>
                    <a:lnTo>
                      <a:pt x="287" y="1455"/>
                    </a:lnTo>
                    <a:lnTo>
                      <a:pt x="274" y="1425"/>
                    </a:lnTo>
                    <a:lnTo>
                      <a:pt x="265" y="1392"/>
                    </a:lnTo>
                    <a:lnTo>
                      <a:pt x="258" y="1355"/>
                    </a:lnTo>
                    <a:lnTo>
                      <a:pt x="254" y="1317"/>
                    </a:lnTo>
                    <a:lnTo>
                      <a:pt x="253" y="1272"/>
                    </a:lnTo>
                    <a:lnTo>
                      <a:pt x="255" y="1217"/>
                    </a:lnTo>
                    <a:lnTo>
                      <a:pt x="263" y="1162"/>
                    </a:lnTo>
                    <a:lnTo>
                      <a:pt x="274" y="1109"/>
                    </a:lnTo>
                    <a:lnTo>
                      <a:pt x="290" y="1057"/>
                    </a:lnTo>
                    <a:lnTo>
                      <a:pt x="251" y="1045"/>
                    </a:lnTo>
                    <a:lnTo>
                      <a:pt x="213" y="1027"/>
                    </a:lnTo>
                    <a:lnTo>
                      <a:pt x="177" y="1005"/>
                    </a:lnTo>
                    <a:lnTo>
                      <a:pt x="142" y="979"/>
                    </a:lnTo>
                    <a:lnTo>
                      <a:pt x="110" y="947"/>
                    </a:lnTo>
                    <a:lnTo>
                      <a:pt x="81" y="912"/>
                    </a:lnTo>
                    <a:lnTo>
                      <a:pt x="56" y="872"/>
                    </a:lnTo>
                    <a:lnTo>
                      <a:pt x="33" y="827"/>
                    </a:lnTo>
                    <a:lnTo>
                      <a:pt x="16" y="780"/>
                    </a:lnTo>
                    <a:lnTo>
                      <a:pt x="4" y="732"/>
                    </a:lnTo>
                    <a:lnTo>
                      <a:pt x="0" y="682"/>
                    </a:lnTo>
                    <a:lnTo>
                      <a:pt x="2" y="634"/>
                    </a:lnTo>
                    <a:lnTo>
                      <a:pt x="8" y="595"/>
                    </a:lnTo>
                    <a:lnTo>
                      <a:pt x="19" y="558"/>
                    </a:lnTo>
                    <a:lnTo>
                      <a:pt x="34" y="523"/>
                    </a:lnTo>
                    <a:lnTo>
                      <a:pt x="55" y="491"/>
                    </a:lnTo>
                    <a:lnTo>
                      <a:pt x="78" y="463"/>
                    </a:lnTo>
                    <a:lnTo>
                      <a:pt x="106" y="437"/>
                    </a:lnTo>
                    <a:lnTo>
                      <a:pt x="137" y="417"/>
                    </a:lnTo>
                    <a:lnTo>
                      <a:pt x="168" y="402"/>
                    </a:lnTo>
                    <a:lnTo>
                      <a:pt x="200" y="390"/>
                    </a:lnTo>
                    <a:lnTo>
                      <a:pt x="233" y="384"/>
                    </a:lnTo>
                    <a:lnTo>
                      <a:pt x="267" y="381"/>
                    </a:lnTo>
                    <a:lnTo>
                      <a:pt x="296" y="384"/>
                    </a:lnTo>
                    <a:lnTo>
                      <a:pt x="324" y="387"/>
                    </a:lnTo>
                    <a:lnTo>
                      <a:pt x="320" y="339"/>
                    </a:lnTo>
                    <a:lnTo>
                      <a:pt x="324" y="292"/>
                    </a:lnTo>
                    <a:lnTo>
                      <a:pt x="331" y="247"/>
                    </a:lnTo>
                    <a:lnTo>
                      <a:pt x="343" y="205"/>
                    </a:lnTo>
                    <a:lnTo>
                      <a:pt x="359" y="165"/>
                    </a:lnTo>
                    <a:lnTo>
                      <a:pt x="381" y="128"/>
                    </a:lnTo>
                    <a:lnTo>
                      <a:pt x="406" y="95"/>
                    </a:lnTo>
                    <a:lnTo>
                      <a:pt x="435" y="66"/>
                    </a:lnTo>
                    <a:lnTo>
                      <a:pt x="468" y="42"/>
                    </a:lnTo>
                    <a:lnTo>
                      <a:pt x="504" y="23"/>
                    </a:lnTo>
                    <a:lnTo>
                      <a:pt x="544" y="9"/>
                    </a:lnTo>
                    <a:lnTo>
                      <a:pt x="580" y="2"/>
                    </a:lnTo>
                    <a:lnTo>
                      <a:pt x="61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46" name="Freeform 27"/>
              <p:cNvSpPr>
                <a:spLocks/>
              </p:cNvSpPr>
              <p:nvPr/>
            </p:nvSpPr>
            <p:spPr bwMode="auto">
              <a:xfrm>
                <a:off x="4899413" y="2022072"/>
                <a:ext cx="163720" cy="121955"/>
              </a:xfrm>
              <a:custGeom>
                <a:avLst/>
                <a:gdLst>
                  <a:gd name="T0" fmla="*/ 521 w 978"/>
                  <a:gd name="T1" fmla="*/ 3 h 734"/>
                  <a:gd name="T2" fmla="*/ 592 w 978"/>
                  <a:gd name="T3" fmla="*/ 23 h 734"/>
                  <a:gd name="T4" fmla="*/ 668 w 978"/>
                  <a:gd name="T5" fmla="*/ 62 h 734"/>
                  <a:gd name="T6" fmla="*/ 744 w 978"/>
                  <a:gd name="T7" fmla="*/ 117 h 734"/>
                  <a:gd name="T8" fmla="*/ 816 w 978"/>
                  <a:gd name="T9" fmla="*/ 185 h 734"/>
                  <a:gd name="T10" fmla="*/ 880 w 978"/>
                  <a:gd name="T11" fmla="*/ 268 h 734"/>
                  <a:gd name="T12" fmla="*/ 931 w 978"/>
                  <a:gd name="T13" fmla="*/ 359 h 734"/>
                  <a:gd name="T14" fmla="*/ 965 w 978"/>
                  <a:gd name="T15" fmla="*/ 461 h 734"/>
                  <a:gd name="T16" fmla="*/ 978 w 978"/>
                  <a:gd name="T17" fmla="*/ 569 h 734"/>
                  <a:gd name="T18" fmla="*/ 972 w 978"/>
                  <a:gd name="T19" fmla="*/ 640 h 734"/>
                  <a:gd name="T20" fmla="*/ 959 w 978"/>
                  <a:gd name="T21" fmla="*/ 688 h 734"/>
                  <a:gd name="T22" fmla="*/ 936 w 978"/>
                  <a:gd name="T23" fmla="*/ 718 h 734"/>
                  <a:gd name="T24" fmla="*/ 906 w 978"/>
                  <a:gd name="T25" fmla="*/ 731 h 734"/>
                  <a:gd name="T26" fmla="*/ 867 w 978"/>
                  <a:gd name="T27" fmla="*/ 734 h 734"/>
                  <a:gd name="T28" fmla="*/ 823 w 978"/>
                  <a:gd name="T29" fmla="*/ 726 h 734"/>
                  <a:gd name="T30" fmla="*/ 772 w 978"/>
                  <a:gd name="T31" fmla="*/ 711 h 734"/>
                  <a:gd name="T32" fmla="*/ 716 w 978"/>
                  <a:gd name="T33" fmla="*/ 694 h 734"/>
                  <a:gd name="T34" fmla="*/ 655 w 978"/>
                  <a:gd name="T35" fmla="*/ 676 h 734"/>
                  <a:gd name="T36" fmla="*/ 591 w 978"/>
                  <a:gd name="T37" fmla="*/ 662 h 734"/>
                  <a:gd name="T38" fmla="*/ 523 w 978"/>
                  <a:gd name="T39" fmla="*/ 652 h 734"/>
                  <a:gd name="T40" fmla="*/ 453 w 978"/>
                  <a:gd name="T41" fmla="*/ 652 h 734"/>
                  <a:gd name="T42" fmla="*/ 385 w 978"/>
                  <a:gd name="T43" fmla="*/ 662 h 734"/>
                  <a:gd name="T44" fmla="*/ 321 w 978"/>
                  <a:gd name="T45" fmla="*/ 676 h 734"/>
                  <a:gd name="T46" fmla="*/ 261 w 978"/>
                  <a:gd name="T47" fmla="*/ 694 h 734"/>
                  <a:gd name="T48" fmla="*/ 205 w 978"/>
                  <a:gd name="T49" fmla="*/ 711 h 734"/>
                  <a:gd name="T50" fmla="*/ 155 w 978"/>
                  <a:gd name="T51" fmla="*/ 726 h 734"/>
                  <a:gd name="T52" fmla="*/ 110 w 978"/>
                  <a:gd name="T53" fmla="*/ 734 h 734"/>
                  <a:gd name="T54" fmla="*/ 72 w 978"/>
                  <a:gd name="T55" fmla="*/ 731 h 734"/>
                  <a:gd name="T56" fmla="*/ 41 w 978"/>
                  <a:gd name="T57" fmla="*/ 718 h 734"/>
                  <a:gd name="T58" fmla="*/ 18 w 978"/>
                  <a:gd name="T59" fmla="*/ 688 h 734"/>
                  <a:gd name="T60" fmla="*/ 4 w 978"/>
                  <a:gd name="T61" fmla="*/ 640 h 734"/>
                  <a:gd name="T62" fmla="*/ 0 w 978"/>
                  <a:gd name="T63" fmla="*/ 569 h 734"/>
                  <a:gd name="T64" fmla="*/ 12 w 978"/>
                  <a:gd name="T65" fmla="*/ 461 h 734"/>
                  <a:gd name="T66" fmla="*/ 45 w 978"/>
                  <a:gd name="T67" fmla="*/ 359 h 734"/>
                  <a:gd name="T68" fmla="*/ 97 w 978"/>
                  <a:gd name="T69" fmla="*/ 268 h 734"/>
                  <a:gd name="T70" fmla="*/ 160 w 978"/>
                  <a:gd name="T71" fmla="*/ 185 h 734"/>
                  <a:gd name="T72" fmla="*/ 233 w 978"/>
                  <a:gd name="T73" fmla="*/ 117 h 734"/>
                  <a:gd name="T74" fmla="*/ 310 w 978"/>
                  <a:gd name="T75" fmla="*/ 62 h 734"/>
                  <a:gd name="T76" fmla="*/ 385 w 978"/>
                  <a:gd name="T77" fmla="*/ 23 h 734"/>
                  <a:gd name="T78" fmla="*/ 457 w 978"/>
                  <a:gd name="T79" fmla="*/ 3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78" h="734">
                    <a:moveTo>
                      <a:pt x="489" y="0"/>
                    </a:moveTo>
                    <a:lnTo>
                      <a:pt x="521" y="3"/>
                    </a:lnTo>
                    <a:lnTo>
                      <a:pt x="555" y="10"/>
                    </a:lnTo>
                    <a:lnTo>
                      <a:pt x="592" y="23"/>
                    </a:lnTo>
                    <a:lnTo>
                      <a:pt x="629" y="40"/>
                    </a:lnTo>
                    <a:lnTo>
                      <a:pt x="668" y="62"/>
                    </a:lnTo>
                    <a:lnTo>
                      <a:pt x="706" y="87"/>
                    </a:lnTo>
                    <a:lnTo>
                      <a:pt x="744" y="117"/>
                    </a:lnTo>
                    <a:lnTo>
                      <a:pt x="781" y="149"/>
                    </a:lnTo>
                    <a:lnTo>
                      <a:pt x="816" y="185"/>
                    </a:lnTo>
                    <a:lnTo>
                      <a:pt x="849" y="225"/>
                    </a:lnTo>
                    <a:lnTo>
                      <a:pt x="880" y="268"/>
                    </a:lnTo>
                    <a:lnTo>
                      <a:pt x="908" y="312"/>
                    </a:lnTo>
                    <a:lnTo>
                      <a:pt x="931" y="359"/>
                    </a:lnTo>
                    <a:lnTo>
                      <a:pt x="950" y="410"/>
                    </a:lnTo>
                    <a:lnTo>
                      <a:pt x="965" y="461"/>
                    </a:lnTo>
                    <a:lnTo>
                      <a:pt x="975" y="514"/>
                    </a:lnTo>
                    <a:lnTo>
                      <a:pt x="978" y="569"/>
                    </a:lnTo>
                    <a:lnTo>
                      <a:pt x="976" y="608"/>
                    </a:lnTo>
                    <a:lnTo>
                      <a:pt x="972" y="640"/>
                    </a:lnTo>
                    <a:lnTo>
                      <a:pt x="967" y="666"/>
                    </a:lnTo>
                    <a:lnTo>
                      <a:pt x="959" y="688"/>
                    </a:lnTo>
                    <a:lnTo>
                      <a:pt x="948" y="705"/>
                    </a:lnTo>
                    <a:lnTo>
                      <a:pt x="936" y="718"/>
                    </a:lnTo>
                    <a:lnTo>
                      <a:pt x="922" y="727"/>
                    </a:lnTo>
                    <a:lnTo>
                      <a:pt x="906" y="731"/>
                    </a:lnTo>
                    <a:lnTo>
                      <a:pt x="887" y="734"/>
                    </a:lnTo>
                    <a:lnTo>
                      <a:pt x="867" y="734"/>
                    </a:lnTo>
                    <a:lnTo>
                      <a:pt x="846" y="730"/>
                    </a:lnTo>
                    <a:lnTo>
                      <a:pt x="823" y="726"/>
                    </a:lnTo>
                    <a:lnTo>
                      <a:pt x="798" y="719"/>
                    </a:lnTo>
                    <a:lnTo>
                      <a:pt x="772" y="711"/>
                    </a:lnTo>
                    <a:lnTo>
                      <a:pt x="745" y="703"/>
                    </a:lnTo>
                    <a:lnTo>
                      <a:pt x="716" y="694"/>
                    </a:lnTo>
                    <a:lnTo>
                      <a:pt x="686" y="685"/>
                    </a:lnTo>
                    <a:lnTo>
                      <a:pt x="655" y="676"/>
                    </a:lnTo>
                    <a:lnTo>
                      <a:pt x="624" y="668"/>
                    </a:lnTo>
                    <a:lnTo>
                      <a:pt x="591" y="662"/>
                    </a:lnTo>
                    <a:lnTo>
                      <a:pt x="558" y="656"/>
                    </a:lnTo>
                    <a:lnTo>
                      <a:pt x="523" y="652"/>
                    </a:lnTo>
                    <a:lnTo>
                      <a:pt x="489" y="651"/>
                    </a:lnTo>
                    <a:lnTo>
                      <a:pt x="453" y="652"/>
                    </a:lnTo>
                    <a:lnTo>
                      <a:pt x="420" y="656"/>
                    </a:lnTo>
                    <a:lnTo>
                      <a:pt x="385" y="662"/>
                    </a:lnTo>
                    <a:lnTo>
                      <a:pt x="353" y="668"/>
                    </a:lnTo>
                    <a:lnTo>
                      <a:pt x="321" y="676"/>
                    </a:lnTo>
                    <a:lnTo>
                      <a:pt x="290" y="685"/>
                    </a:lnTo>
                    <a:lnTo>
                      <a:pt x="261" y="694"/>
                    </a:lnTo>
                    <a:lnTo>
                      <a:pt x="233" y="703"/>
                    </a:lnTo>
                    <a:lnTo>
                      <a:pt x="205" y="711"/>
                    </a:lnTo>
                    <a:lnTo>
                      <a:pt x="179" y="719"/>
                    </a:lnTo>
                    <a:lnTo>
                      <a:pt x="155" y="726"/>
                    </a:lnTo>
                    <a:lnTo>
                      <a:pt x="132" y="730"/>
                    </a:lnTo>
                    <a:lnTo>
                      <a:pt x="110" y="734"/>
                    </a:lnTo>
                    <a:lnTo>
                      <a:pt x="90" y="734"/>
                    </a:lnTo>
                    <a:lnTo>
                      <a:pt x="72" y="731"/>
                    </a:lnTo>
                    <a:lnTo>
                      <a:pt x="56" y="727"/>
                    </a:lnTo>
                    <a:lnTo>
                      <a:pt x="41" y="718"/>
                    </a:lnTo>
                    <a:lnTo>
                      <a:pt x="28" y="705"/>
                    </a:lnTo>
                    <a:lnTo>
                      <a:pt x="18" y="688"/>
                    </a:lnTo>
                    <a:lnTo>
                      <a:pt x="10" y="666"/>
                    </a:lnTo>
                    <a:lnTo>
                      <a:pt x="4" y="640"/>
                    </a:lnTo>
                    <a:lnTo>
                      <a:pt x="1" y="608"/>
                    </a:lnTo>
                    <a:lnTo>
                      <a:pt x="0" y="569"/>
                    </a:lnTo>
                    <a:lnTo>
                      <a:pt x="3" y="514"/>
                    </a:lnTo>
                    <a:lnTo>
                      <a:pt x="12" y="461"/>
                    </a:lnTo>
                    <a:lnTo>
                      <a:pt x="26" y="410"/>
                    </a:lnTo>
                    <a:lnTo>
                      <a:pt x="45" y="359"/>
                    </a:lnTo>
                    <a:lnTo>
                      <a:pt x="70" y="312"/>
                    </a:lnTo>
                    <a:lnTo>
                      <a:pt x="97" y="268"/>
                    </a:lnTo>
                    <a:lnTo>
                      <a:pt x="127" y="225"/>
                    </a:lnTo>
                    <a:lnTo>
                      <a:pt x="160" y="185"/>
                    </a:lnTo>
                    <a:lnTo>
                      <a:pt x="196" y="149"/>
                    </a:lnTo>
                    <a:lnTo>
                      <a:pt x="233" y="117"/>
                    </a:lnTo>
                    <a:lnTo>
                      <a:pt x="271" y="87"/>
                    </a:lnTo>
                    <a:lnTo>
                      <a:pt x="310" y="62"/>
                    </a:lnTo>
                    <a:lnTo>
                      <a:pt x="348" y="40"/>
                    </a:lnTo>
                    <a:lnTo>
                      <a:pt x="385" y="23"/>
                    </a:lnTo>
                    <a:lnTo>
                      <a:pt x="421" y="10"/>
                    </a:lnTo>
                    <a:lnTo>
                      <a:pt x="457" y="3"/>
                    </a:lnTo>
                    <a:lnTo>
                      <a:pt x="48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  <p:sp>
            <p:nvSpPr>
              <p:cNvPr id="47" name="Freeform 28"/>
              <p:cNvSpPr>
                <a:spLocks noEditPoints="1"/>
              </p:cNvSpPr>
              <p:nvPr/>
            </p:nvSpPr>
            <p:spPr bwMode="auto">
              <a:xfrm>
                <a:off x="4857648" y="1928518"/>
                <a:ext cx="247251" cy="129473"/>
              </a:xfrm>
              <a:custGeom>
                <a:avLst/>
                <a:gdLst>
                  <a:gd name="T0" fmla="*/ 172 w 1483"/>
                  <a:gd name="T1" fmla="*/ 392 h 775"/>
                  <a:gd name="T2" fmla="*/ 255 w 1483"/>
                  <a:gd name="T3" fmla="*/ 445 h 775"/>
                  <a:gd name="T4" fmla="*/ 315 w 1483"/>
                  <a:gd name="T5" fmla="*/ 534 h 775"/>
                  <a:gd name="T6" fmla="*/ 336 w 1483"/>
                  <a:gd name="T7" fmla="*/ 625 h 775"/>
                  <a:gd name="T8" fmla="*/ 321 w 1483"/>
                  <a:gd name="T9" fmla="*/ 706 h 775"/>
                  <a:gd name="T10" fmla="*/ 273 w 1483"/>
                  <a:gd name="T11" fmla="*/ 761 h 775"/>
                  <a:gd name="T12" fmla="*/ 193 w 1483"/>
                  <a:gd name="T13" fmla="*/ 773 h 775"/>
                  <a:gd name="T14" fmla="*/ 108 w 1483"/>
                  <a:gd name="T15" fmla="*/ 735 h 775"/>
                  <a:gd name="T16" fmla="*/ 37 w 1483"/>
                  <a:gd name="T17" fmla="*/ 654 h 775"/>
                  <a:gd name="T18" fmla="*/ 3 w 1483"/>
                  <a:gd name="T19" fmla="*/ 562 h 775"/>
                  <a:gd name="T20" fmla="*/ 6 w 1483"/>
                  <a:gd name="T21" fmla="*/ 478 h 775"/>
                  <a:gd name="T22" fmla="*/ 44 w 1483"/>
                  <a:gd name="T23" fmla="*/ 413 h 775"/>
                  <a:gd name="T24" fmla="*/ 116 w 1483"/>
                  <a:gd name="T25" fmla="*/ 383 h 775"/>
                  <a:gd name="T26" fmla="*/ 1421 w 1483"/>
                  <a:gd name="T27" fmla="*/ 398 h 775"/>
                  <a:gd name="T28" fmla="*/ 1469 w 1483"/>
                  <a:gd name="T29" fmla="*/ 453 h 775"/>
                  <a:gd name="T30" fmla="*/ 1483 w 1483"/>
                  <a:gd name="T31" fmla="*/ 533 h 775"/>
                  <a:gd name="T32" fmla="*/ 1462 w 1483"/>
                  <a:gd name="T33" fmla="*/ 624 h 775"/>
                  <a:gd name="T34" fmla="*/ 1401 w 1483"/>
                  <a:gd name="T35" fmla="*/ 712 h 775"/>
                  <a:gd name="T36" fmla="*/ 1319 w 1483"/>
                  <a:gd name="T37" fmla="*/ 766 h 775"/>
                  <a:gd name="T38" fmla="*/ 1236 w 1483"/>
                  <a:gd name="T39" fmla="*/ 771 h 775"/>
                  <a:gd name="T40" fmla="*/ 1174 w 1483"/>
                  <a:gd name="T41" fmla="*/ 726 h 775"/>
                  <a:gd name="T42" fmla="*/ 1148 w 1483"/>
                  <a:gd name="T43" fmla="*/ 653 h 775"/>
                  <a:gd name="T44" fmla="*/ 1158 w 1483"/>
                  <a:gd name="T45" fmla="*/ 565 h 775"/>
                  <a:gd name="T46" fmla="*/ 1205 w 1483"/>
                  <a:gd name="T47" fmla="*/ 472 h 775"/>
                  <a:gd name="T48" fmla="*/ 1283 w 1483"/>
                  <a:gd name="T49" fmla="*/ 405 h 775"/>
                  <a:gd name="T50" fmla="*/ 1368 w 1483"/>
                  <a:gd name="T51" fmla="*/ 383 h 775"/>
                  <a:gd name="T52" fmla="*/ 528 w 1483"/>
                  <a:gd name="T53" fmla="*/ 14 h 775"/>
                  <a:gd name="T54" fmla="*/ 609 w 1483"/>
                  <a:gd name="T55" fmla="*/ 81 h 775"/>
                  <a:gd name="T56" fmla="*/ 663 w 1483"/>
                  <a:gd name="T57" fmla="*/ 189 h 775"/>
                  <a:gd name="T58" fmla="*/ 672 w 1483"/>
                  <a:gd name="T59" fmla="*/ 299 h 775"/>
                  <a:gd name="T60" fmla="*/ 644 w 1483"/>
                  <a:gd name="T61" fmla="*/ 391 h 775"/>
                  <a:gd name="T62" fmla="*/ 584 w 1483"/>
                  <a:gd name="T63" fmla="*/ 451 h 775"/>
                  <a:gd name="T64" fmla="*/ 497 w 1483"/>
                  <a:gd name="T65" fmla="*/ 463 h 775"/>
                  <a:gd name="T66" fmla="*/ 410 w 1483"/>
                  <a:gd name="T67" fmla="*/ 414 h 775"/>
                  <a:gd name="T68" fmla="*/ 346 w 1483"/>
                  <a:gd name="T69" fmla="*/ 318 h 775"/>
                  <a:gd name="T70" fmla="*/ 321 w 1483"/>
                  <a:gd name="T71" fmla="*/ 203 h 775"/>
                  <a:gd name="T72" fmla="*/ 338 w 1483"/>
                  <a:gd name="T73" fmla="*/ 103 h 775"/>
                  <a:gd name="T74" fmla="*/ 387 w 1483"/>
                  <a:gd name="T75" fmla="*/ 31 h 775"/>
                  <a:gd name="T76" fmla="*/ 466 w 1483"/>
                  <a:gd name="T77" fmla="*/ 2 h 775"/>
                  <a:gd name="T78" fmla="*/ 1074 w 1483"/>
                  <a:gd name="T79" fmla="*/ 15 h 775"/>
                  <a:gd name="T80" fmla="*/ 1133 w 1483"/>
                  <a:gd name="T81" fmla="*/ 75 h 775"/>
                  <a:gd name="T82" fmla="*/ 1161 w 1483"/>
                  <a:gd name="T83" fmla="*/ 168 h 775"/>
                  <a:gd name="T84" fmla="*/ 1151 w 1483"/>
                  <a:gd name="T85" fmla="*/ 277 h 775"/>
                  <a:gd name="T86" fmla="*/ 1098 w 1483"/>
                  <a:gd name="T87" fmla="*/ 386 h 775"/>
                  <a:gd name="T88" fmla="*/ 1016 w 1483"/>
                  <a:gd name="T89" fmla="*/ 453 h 775"/>
                  <a:gd name="T90" fmla="*/ 924 w 1483"/>
                  <a:gd name="T91" fmla="*/ 462 h 775"/>
                  <a:gd name="T92" fmla="*/ 855 w 1483"/>
                  <a:gd name="T93" fmla="*/ 416 h 775"/>
                  <a:gd name="T94" fmla="*/ 816 w 1483"/>
                  <a:gd name="T95" fmla="*/ 332 h 775"/>
                  <a:gd name="T96" fmla="*/ 813 w 1483"/>
                  <a:gd name="T97" fmla="*/ 227 h 775"/>
                  <a:gd name="T98" fmla="*/ 852 w 1483"/>
                  <a:gd name="T99" fmla="*/ 111 h 775"/>
                  <a:gd name="T100" fmla="*/ 927 w 1483"/>
                  <a:gd name="T101" fmla="*/ 30 h 775"/>
                  <a:gd name="T102" fmla="*/ 1016 w 1483"/>
                  <a:gd name="T103" fmla="*/ 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483" h="775">
                    <a:moveTo>
                      <a:pt x="116" y="383"/>
                    </a:moveTo>
                    <a:lnTo>
                      <a:pt x="143" y="384"/>
                    </a:lnTo>
                    <a:lnTo>
                      <a:pt x="172" y="392"/>
                    </a:lnTo>
                    <a:lnTo>
                      <a:pt x="201" y="405"/>
                    </a:lnTo>
                    <a:lnTo>
                      <a:pt x="228" y="423"/>
                    </a:lnTo>
                    <a:lnTo>
                      <a:pt x="255" y="445"/>
                    </a:lnTo>
                    <a:lnTo>
                      <a:pt x="278" y="472"/>
                    </a:lnTo>
                    <a:lnTo>
                      <a:pt x="300" y="504"/>
                    </a:lnTo>
                    <a:lnTo>
                      <a:pt x="315" y="534"/>
                    </a:lnTo>
                    <a:lnTo>
                      <a:pt x="326" y="565"/>
                    </a:lnTo>
                    <a:lnTo>
                      <a:pt x="333" y="596"/>
                    </a:lnTo>
                    <a:lnTo>
                      <a:pt x="336" y="625"/>
                    </a:lnTo>
                    <a:lnTo>
                      <a:pt x="335" y="654"/>
                    </a:lnTo>
                    <a:lnTo>
                      <a:pt x="331" y="680"/>
                    </a:lnTo>
                    <a:lnTo>
                      <a:pt x="321" y="706"/>
                    </a:lnTo>
                    <a:lnTo>
                      <a:pt x="309" y="727"/>
                    </a:lnTo>
                    <a:lnTo>
                      <a:pt x="293" y="746"/>
                    </a:lnTo>
                    <a:lnTo>
                      <a:pt x="273" y="761"/>
                    </a:lnTo>
                    <a:lnTo>
                      <a:pt x="248" y="771"/>
                    </a:lnTo>
                    <a:lnTo>
                      <a:pt x="220" y="775"/>
                    </a:lnTo>
                    <a:lnTo>
                      <a:pt x="193" y="773"/>
                    </a:lnTo>
                    <a:lnTo>
                      <a:pt x="164" y="766"/>
                    </a:lnTo>
                    <a:lnTo>
                      <a:pt x="135" y="754"/>
                    </a:lnTo>
                    <a:lnTo>
                      <a:pt x="108" y="735"/>
                    </a:lnTo>
                    <a:lnTo>
                      <a:pt x="81" y="712"/>
                    </a:lnTo>
                    <a:lnTo>
                      <a:pt x="58" y="686"/>
                    </a:lnTo>
                    <a:lnTo>
                      <a:pt x="37" y="654"/>
                    </a:lnTo>
                    <a:lnTo>
                      <a:pt x="22" y="624"/>
                    </a:lnTo>
                    <a:lnTo>
                      <a:pt x="10" y="593"/>
                    </a:lnTo>
                    <a:lnTo>
                      <a:pt x="3" y="562"/>
                    </a:lnTo>
                    <a:lnTo>
                      <a:pt x="0" y="533"/>
                    </a:lnTo>
                    <a:lnTo>
                      <a:pt x="1" y="504"/>
                    </a:lnTo>
                    <a:lnTo>
                      <a:pt x="6" y="478"/>
                    </a:lnTo>
                    <a:lnTo>
                      <a:pt x="15" y="453"/>
                    </a:lnTo>
                    <a:lnTo>
                      <a:pt x="27" y="431"/>
                    </a:lnTo>
                    <a:lnTo>
                      <a:pt x="44" y="413"/>
                    </a:lnTo>
                    <a:lnTo>
                      <a:pt x="63" y="398"/>
                    </a:lnTo>
                    <a:lnTo>
                      <a:pt x="88" y="387"/>
                    </a:lnTo>
                    <a:lnTo>
                      <a:pt x="116" y="383"/>
                    </a:lnTo>
                    <a:close/>
                    <a:moveTo>
                      <a:pt x="1368" y="383"/>
                    </a:moveTo>
                    <a:lnTo>
                      <a:pt x="1394" y="387"/>
                    </a:lnTo>
                    <a:lnTo>
                      <a:pt x="1421" y="398"/>
                    </a:lnTo>
                    <a:lnTo>
                      <a:pt x="1440" y="413"/>
                    </a:lnTo>
                    <a:lnTo>
                      <a:pt x="1456" y="431"/>
                    </a:lnTo>
                    <a:lnTo>
                      <a:pt x="1469" y="453"/>
                    </a:lnTo>
                    <a:lnTo>
                      <a:pt x="1477" y="477"/>
                    </a:lnTo>
                    <a:lnTo>
                      <a:pt x="1481" y="504"/>
                    </a:lnTo>
                    <a:lnTo>
                      <a:pt x="1483" y="533"/>
                    </a:lnTo>
                    <a:lnTo>
                      <a:pt x="1480" y="562"/>
                    </a:lnTo>
                    <a:lnTo>
                      <a:pt x="1472" y="593"/>
                    </a:lnTo>
                    <a:lnTo>
                      <a:pt x="1462" y="624"/>
                    </a:lnTo>
                    <a:lnTo>
                      <a:pt x="1446" y="654"/>
                    </a:lnTo>
                    <a:lnTo>
                      <a:pt x="1425" y="686"/>
                    </a:lnTo>
                    <a:lnTo>
                      <a:pt x="1401" y="712"/>
                    </a:lnTo>
                    <a:lnTo>
                      <a:pt x="1376" y="735"/>
                    </a:lnTo>
                    <a:lnTo>
                      <a:pt x="1348" y="754"/>
                    </a:lnTo>
                    <a:lnTo>
                      <a:pt x="1319" y="766"/>
                    </a:lnTo>
                    <a:lnTo>
                      <a:pt x="1291" y="773"/>
                    </a:lnTo>
                    <a:lnTo>
                      <a:pt x="1262" y="775"/>
                    </a:lnTo>
                    <a:lnTo>
                      <a:pt x="1236" y="771"/>
                    </a:lnTo>
                    <a:lnTo>
                      <a:pt x="1210" y="759"/>
                    </a:lnTo>
                    <a:lnTo>
                      <a:pt x="1190" y="746"/>
                    </a:lnTo>
                    <a:lnTo>
                      <a:pt x="1174" y="726"/>
                    </a:lnTo>
                    <a:lnTo>
                      <a:pt x="1161" y="704"/>
                    </a:lnTo>
                    <a:lnTo>
                      <a:pt x="1153" y="680"/>
                    </a:lnTo>
                    <a:lnTo>
                      <a:pt x="1148" y="653"/>
                    </a:lnTo>
                    <a:lnTo>
                      <a:pt x="1147" y="624"/>
                    </a:lnTo>
                    <a:lnTo>
                      <a:pt x="1151" y="595"/>
                    </a:lnTo>
                    <a:lnTo>
                      <a:pt x="1158" y="565"/>
                    </a:lnTo>
                    <a:lnTo>
                      <a:pt x="1168" y="534"/>
                    </a:lnTo>
                    <a:lnTo>
                      <a:pt x="1184" y="503"/>
                    </a:lnTo>
                    <a:lnTo>
                      <a:pt x="1205" y="472"/>
                    </a:lnTo>
                    <a:lnTo>
                      <a:pt x="1229" y="445"/>
                    </a:lnTo>
                    <a:lnTo>
                      <a:pt x="1255" y="422"/>
                    </a:lnTo>
                    <a:lnTo>
                      <a:pt x="1283" y="405"/>
                    </a:lnTo>
                    <a:lnTo>
                      <a:pt x="1310" y="392"/>
                    </a:lnTo>
                    <a:lnTo>
                      <a:pt x="1339" y="384"/>
                    </a:lnTo>
                    <a:lnTo>
                      <a:pt x="1368" y="383"/>
                    </a:lnTo>
                    <a:close/>
                    <a:moveTo>
                      <a:pt x="466" y="2"/>
                    </a:moveTo>
                    <a:lnTo>
                      <a:pt x="497" y="4"/>
                    </a:lnTo>
                    <a:lnTo>
                      <a:pt x="528" y="14"/>
                    </a:lnTo>
                    <a:lnTo>
                      <a:pt x="557" y="30"/>
                    </a:lnTo>
                    <a:lnTo>
                      <a:pt x="584" y="53"/>
                    </a:lnTo>
                    <a:lnTo>
                      <a:pt x="609" y="81"/>
                    </a:lnTo>
                    <a:lnTo>
                      <a:pt x="630" y="113"/>
                    </a:lnTo>
                    <a:lnTo>
                      <a:pt x="649" y="149"/>
                    </a:lnTo>
                    <a:lnTo>
                      <a:pt x="663" y="189"/>
                    </a:lnTo>
                    <a:lnTo>
                      <a:pt x="671" y="227"/>
                    </a:lnTo>
                    <a:lnTo>
                      <a:pt x="674" y="264"/>
                    </a:lnTo>
                    <a:lnTo>
                      <a:pt x="672" y="299"/>
                    </a:lnTo>
                    <a:lnTo>
                      <a:pt x="667" y="332"/>
                    </a:lnTo>
                    <a:lnTo>
                      <a:pt x="658" y="363"/>
                    </a:lnTo>
                    <a:lnTo>
                      <a:pt x="644" y="391"/>
                    </a:lnTo>
                    <a:lnTo>
                      <a:pt x="628" y="416"/>
                    </a:lnTo>
                    <a:lnTo>
                      <a:pt x="607" y="435"/>
                    </a:lnTo>
                    <a:lnTo>
                      <a:pt x="584" y="451"/>
                    </a:lnTo>
                    <a:lnTo>
                      <a:pt x="558" y="462"/>
                    </a:lnTo>
                    <a:lnTo>
                      <a:pt x="528" y="465"/>
                    </a:lnTo>
                    <a:lnTo>
                      <a:pt x="497" y="463"/>
                    </a:lnTo>
                    <a:lnTo>
                      <a:pt x="466" y="453"/>
                    </a:lnTo>
                    <a:lnTo>
                      <a:pt x="437" y="435"/>
                    </a:lnTo>
                    <a:lnTo>
                      <a:pt x="410" y="414"/>
                    </a:lnTo>
                    <a:lnTo>
                      <a:pt x="386" y="386"/>
                    </a:lnTo>
                    <a:lnTo>
                      <a:pt x="364" y="354"/>
                    </a:lnTo>
                    <a:lnTo>
                      <a:pt x="346" y="318"/>
                    </a:lnTo>
                    <a:lnTo>
                      <a:pt x="332" y="277"/>
                    </a:lnTo>
                    <a:lnTo>
                      <a:pt x="324" y="240"/>
                    </a:lnTo>
                    <a:lnTo>
                      <a:pt x="321" y="203"/>
                    </a:lnTo>
                    <a:lnTo>
                      <a:pt x="323" y="168"/>
                    </a:lnTo>
                    <a:lnTo>
                      <a:pt x="327" y="134"/>
                    </a:lnTo>
                    <a:lnTo>
                      <a:pt x="338" y="103"/>
                    </a:lnTo>
                    <a:lnTo>
                      <a:pt x="350" y="75"/>
                    </a:lnTo>
                    <a:lnTo>
                      <a:pt x="366" y="51"/>
                    </a:lnTo>
                    <a:lnTo>
                      <a:pt x="387" y="31"/>
                    </a:lnTo>
                    <a:lnTo>
                      <a:pt x="410" y="15"/>
                    </a:lnTo>
                    <a:lnTo>
                      <a:pt x="436" y="5"/>
                    </a:lnTo>
                    <a:lnTo>
                      <a:pt x="466" y="2"/>
                    </a:lnTo>
                    <a:close/>
                    <a:moveTo>
                      <a:pt x="1016" y="0"/>
                    </a:moveTo>
                    <a:lnTo>
                      <a:pt x="1047" y="5"/>
                    </a:lnTo>
                    <a:lnTo>
                      <a:pt x="1074" y="15"/>
                    </a:lnTo>
                    <a:lnTo>
                      <a:pt x="1097" y="31"/>
                    </a:lnTo>
                    <a:lnTo>
                      <a:pt x="1116" y="51"/>
                    </a:lnTo>
                    <a:lnTo>
                      <a:pt x="1133" y="75"/>
                    </a:lnTo>
                    <a:lnTo>
                      <a:pt x="1146" y="103"/>
                    </a:lnTo>
                    <a:lnTo>
                      <a:pt x="1155" y="134"/>
                    </a:lnTo>
                    <a:lnTo>
                      <a:pt x="1161" y="168"/>
                    </a:lnTo>
                    <a:lnTo>
                      <a:pt x="1162" y="203"/>
                    </a:lnTo>
                    <a:lnTo>
                      <a:pt x="1159" y="240"/>
                    </a:lnTo>
                    <a:lnTo>
                      <a:pt x="1151" y="277"/>
                    </a:lnTo>
                    <a:lnTo>
                      <a:pt x="1138" y="318"/>
                    </a:lnTo>
                    <a:lnTo>
                      <a:pt x="1120" y="354"/>
                    </a:lnTo>
                    <a:lnTo>
                      <a:pt x="1098" y="386"/>
                    </a:lnTo>
                    <a:lnTo>
                      <a:pt x="1073" y="414"/>
                    </a:lnTo>
                    <a:lnTo>
                      <a:pt x="1046" y="435"/>
                    </a:lnTo>
                    <a:lnTo>
                      <a:pt x="1016" y="453"/>
                    </a:lnTo>
                    <a:lnTo>
                      <a:pt x="986" y="463"/>
                    </a:lnTo>
                    <a:lnTo>
                      <a:pt x="955" y="465"/>
                    </a:lnTo>
                    <a:lnTo>
                      <a:pt x="924" y="462"/>
                    </a:lnTo>
                    <a:lnTo>
                      <a:pt x="899" y="451"/>
                    </a:lnTo>
                    <a:lnTo>
                      <a:pt x="875" y="435"/>
                    </a:lnTo>
                    <a:lnTo>
                      <a:pt x="855" y="416"/>
                    </a:lnTo>
                    <a:lnTo>
                      <a:pt x="838" y="391"/>
                    </a:lnTo>
                    <a:lnTo>
                      <a:pt x="826" y="363"/>
                    </a:lnTo>
                    <a:lnTo>
                      <a:pt x="816" y="332"/>
                    </a:lnTo>
                    <a:lnTo>
                      <a:pt x="811" y="299"/>
                    </a:lnTo>
                    <a:lnTo>
                      <a:pt x="810" y="264"/>
                    </a:lnTo>
                    <a:lnTo>
                      <a:pt x="813" y="227"/>
                    </a:lnTo>
                    <a:lnTo>
                      <a:pt x="821" y="189"/>
                    </a:lnTo>
                    <a:lnTo>
                      <a:pt x="835" y="148"/>
                    </a:lnTo>
                    <a:lnTo>
                      <a:pt x="852" y="111"/>
                    </a:lnTo>
                    <a:lnTo>
                      <a:pt x="874" y="79"/>
                    </a:lnTo>
                    <a:lnTo>
                      <a:pt x="899" y="52"/>
                    </a:lnTo>
                    <a:lnTo>
                      <a:pt x="927" y="30"/>
                    </a:lnTo>
                    <a:lnTo>
                      <a:pt x="955" y="14"/>
                    </a:lnTo>
                    <a:lnTo>
                      <a:pt x="986" y="4"/>
                    </a:lnTo>
                    <a:lnTo>
                      <a:pt x="10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endParaRPr>
              </a:p>
            </p:txBody>
          </p:sp>
        </p:grpSp>
      </p:grpSp>
      <p:sp>
        <p:nvSpPr>
          <p:cNvPr id="38" name="달 37"/>
          <p:cNvSpPr/>
          <p:nvPr/>
        </p:nvSpPr>
        <p:spPr>
          <a:xfrm rot="15274475">
            <a:off x="5893398" y="1624554"/>
            <a:ext cx="143398" cy="309628"/>
          </a:xfrm>
          <a:prstGeom prst="moon">
            <a:avLst>
              <a:gd name="adj" fmla="val 69991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grpSp>
        <p:nvGrpSpPr>
          <p:cNvPr id="82" name="그룹 81"/>
          <p:cNvGrpSpPr/>
          <p:nvPr/>
        </p:nvGrpSpPr>
        <p:grpSpPr>
          <a:xfrm>
            <a:off x="7376556" y="3732016"/>
            <a:ext cx="1174320" cy="967242"/>
            <a:chOff x="7763908" y="3737732"/>
            <a:chExt cx="967242" cy="967242"/>
          </a:xfrm>
        </p:grpSpPr>
        <p:sp>
          <p:nvSpPr>
            <p:cNvPr id="80" name="모서리가 둥근 직사각형 79"/>
            <p:cNvSpPr/>
            <p:nvPr/>
          </p:nvSpPr>
          <p:spPr>
            <a:xfrm>
              <a:off x="7763908" y="3737732"/>
              <a:ext cx="967242" cy="967242"/>
            </a:xfrm>
            <a:prstGeom prst="roundRect">
              <a:avLst/>
            </a:prstGeom>
            <a:solidFill>
              <a:srgbClr val="7CC6CF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7763908" y="3936883"/>
              <a:ext cx="9672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함초롬돋움" panose="02030504000101010101" pitchFamily="18" charset="-127"/>
                  <a:ea typeface="함초롬돋움" panose="02030504000101010101" pitchFamily="18" charset="-127"/>
                  <a:cs typeface="함초롬돋움" panose="02030504000101010101" pitchFamily="18" charset="-127"/>
                </a:rPr>
                <a:t>Login</a:t>
              </a:r>
              <a:endParaRPr lang="ko-KR" altLang="en-US" sz="4000" b="1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4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" dur="50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" dur="50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500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6" presetClass="emp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937846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0" y="937846"/>
            <a:ext cx="12192000" cy="339969"/>
          </a:xfrm>
          <a:prstGeom prst="rect">
            <a:avLst/>
          </a:prstGeom>
          <a:solidFill>
            <a:srgbClr val="7F6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Enjoy your stylish business and campus life with BIZCAM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 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9333522" y="284308"/>
            <a:ext cx="2543908" cy="3871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bg1">
                    <a:lumMod val="85000"/>
                  </a:schemeClr>
                </a:solidFill>
              </a:rPr>
              <a:t>캡스톤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</a:rPr>
              <a:t> 디자인 경진대회</a:t>
            </a: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11485090" y="364411"/>
            <a:ext cx="227037" cy="226899"/>
            <a:chOff x="2198" y="519"/>
            <a:chExt cx="3279" cy="3277"/>
          </a:xfrm>
          <a:solidFill>
            <a:srgbClr val="7F6B60"/>
          </a:solidFill>
        </p:grpSpPr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2198" y="519"/>
              <a:ext cx="2460" cy="2459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4201" y="2520"/>
              <a:ext cx="1276" cy="1276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8" name="직사각형 57"/>
          <p:cNvSpPr/>
          <p:nvPr/>
        </p:nvSpPr>
        <p:spPr>
          <a:xfrm>
            <a:off x="0" y="6813264"/>
            <a:ext cx="12192000" cy="45719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258367" y="110643"/>
            <a:ext cx="664788" cy="6647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prstClr val="white"/>
                </a:solidFill>
                <a:latin typeface="+mn-ea"/>
              </a:rPr>
              <a:t>3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101196" y="106562"/>
            <a:ext cx="4580044" cy="1100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기대효과</a:t>
            </a:r>
            <a:endParaRPr lang="en-US" altLang="ko-KR" sz="2000" b="1" dirty="0">
              <a:solidFill>
                <a:schemeClr val="bg1"/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  <a:latin typeface="+mn-ea"/>
            </a:endParaRPr>
          </a:p>
        </p:txBody>
      </p:sp>
      <p:pic>
        <p:nvPicPr>
          <p:cNvPr id="2052" name="Picture 4" descr="경사로 설치 의무 없는 점포 96%…인권위 권고로 개선 기대 : 사회일반 ...">
            <a:extLst>
              <a:ext uri="{FF2B5EF4-FFF2-40B4-BE49-F238E27FC236}">
                <a16:creationId xmlns:a16="http://schemas.microsoft.com/office/drawing/2014/main" id="{96820CD3-DEB6-4B68-A261-0858C5874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4202" y="2515446"/>
            <a:ext cx="4382906" cy="291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761336-7C66-4C5D-8CC6-69363EFD7A03}"/>
              </a:ext>
            </a:extLst>
          </p:cNvPr>
          <p:cNvSpPr txBox="1"/>
          <p:nvPr/>
        </p:nvSpPr>
        <p:spPr>
          <a:xfrm>
            <a:off x="5505579" y="2337379"/>
            <a:ext cx="597951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여닫이 문이 많은 현대사회에 장애인들이 겪는 어려움을 해결할 수 있음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휠체어 뿐만 아니라 몸이 불편한 장애인들이나 손을 못쓰는 상황에 유용할 것이라고 예상됨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슬라이딩 자동문 대비 설치 비용을 약 </a:t>
            </a:r>
            <a:r>
              <a:rPr lang="en-US" altLang="ko-KR" dirty="0"/>
              <a:t>1/10</a:t>
            </a:r>
            <a:r>
              <a:rPr lang="ko-KR" altLang="en-US" dirty="0"/>
              <a:t>로 줄여 쉬운 대중화 가능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불특정 다수가 이용하는 공공기관 및 상점에 설치하여 손으로 전파되기 쉬운 병균 감염 예방</a:t>
            </a:r>
            <a:r>
              <a:rPr lang="en-US" altLang="ko-KR" dirty="0"/>
              <a:t>!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6261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937846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937846"/>
            <a:ext cx="12192000" cy="339969"/>
          </a:xfrm>
          <a:prstGeom prst="rect">
            <a:avLst/>
          </a:prstGeom>
          <a:solidFill>
            <a:srgbClr val="7F6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Enjoy your stylish business and campus life with BIZCAM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 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9333522" y="284308"/>
            <a:ext cx="2543908" cy="3871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bg1">
                    <a:lumMod val="85000"/>
                  </a:schemeClr>
                </a:solidFill>
              </a:rPr>
              <a:t>캡스톤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</a:rPr>
              <a:t> 디자인 경진대회</a:t>
            </a: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11485090" y="364411"/>
            <a:ext cx="227037" cy="226899"/>
            <a:chOff x="2198" y="519"/>
            <a:chExt cx="3279" cy="3277"/>
          </a:xfrm>
          <a:solidFill>
            <a:srgbClr val="7F6B60"/>
          </a:solidFill>
        </p:grpSpPr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2198" y="519"/>
              <a:ext cx="2460" cy="2459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4201" y="2520"/>
              <a:ext cx="1276" cy="1276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8" name="직사각형 57"/>
          <p:cNvSpPr/>
          <p:nvPr/>
        </p:nvSpPr>
        <p:spPr>
          <a:xfrm>
            <a:off x="0" y="6813264"/>
            <a:ext cx="12192000" cy="45719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29958" y="136529"/>
            <a:ext cx="664788" cy="6647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latin typeface="+mn-ea"/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2680" y="89917"/>
            <a:ext cx="5438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과제 해결방안 및 과정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0396DF-2D24-4B46-B7C2-1885821E96CF}"/>
              </a:ext>
            </a:extLst>
          </p:cNvPr>
          <p:cNvSpPr txBox="1"/>
          <p:nvPr/>
        </p:nvSpPr>
        <p:spPr>
          <a:xfrm>
            <a:off x="168369" y="1408750"/>
            <a:ext cx="641046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개발배경</a:t>
            </a:r>
            <a:endParaRPr lang="en-US" altLang="ko-KR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모든 건물을 들어갈 때는 반드시 문을 거쳐야 하는데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몸이 불편하거나 특히 휠체어를 탄 장애인들에게는 넘기 힘든 벽이나 마찬가지일 것입니다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가뜩이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긴급 상황이나 화재 상황처럼 빠르게 대피할 필요가 있는 상황에서 여닫이 문은 장애인들에게는 큰 위험한 요소일 수도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있겠다라는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생각이 들었습니다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더욱이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70kg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이상의 무거운 문은 누군가의 도움 없이는 열 수 조차 없을 것입니다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그래서 음성이나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제스쳐로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작동하는 자동 여닫이 문을 생각하게 되었습니다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기존 양 옆으로 열리는 자동문은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만원 정도의 설치비용이 드는 반면 가격대비 매우 저렴하지만 기존 여닫이문에도 설치할 수 있는 자동 전자식 도어체크를 고안하게 되었습니다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</a:p>
        </p:txBody>
      </p:sp>
      <p:pic>
        <p:nvPicPr>
          <p:cNvPr id="1026" name="Picture 2" descr="C컷] 장애인들에게도 사용이 불편한 장애인복지관들 - 조선일보 ...">
            <a:extLst>
              <a:ext uri="{FF2B5EF4-FFF2-40B4-BE49-F238E27FC236}">
                <a16:creationId xmlns:a16="http://schemas.microsoft.com/office/drawing/2014/main" id="{DB05B9B4-A65E-4D0F-9B48-CEC0A36552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857999" y="4084219"/>
            <a:ext cx="2876204" cy="2625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AA3AAF8F-2A32-4146-A4FE-E1C57E4689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18401" y="1414345"/>
            <a:ext cx="3241909" cy="432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36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937846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937846"/>
            <a:ext cx="12192000" cy="339969"/>
          </a:xfrm>
          <a:prstGeom prst="rect">
            <a:avLst/>
          </a:prstGeom>
          <a:solidFill>
            <a:srgbClr val="7F6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Enjoy your stylish business and campus life with BIZCAM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 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9333522" y="284308"/>
            <a:ext cx="2543908" cy="3871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bg1">
                    <a:lumMod val="85000"/>
                  </a:schemeClr>
                </a:solidFill>
              </a:rPr>
              <a:t>캡스톤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</a:rPr>
              <a:t> 디자인 경진대회</a:t>
            </a: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11485090" y="364411"/>
            <a:ext cx="227037" cy="226899"/>
            <a:chOff x="2198" y="519"/>
            <a:chExt cx="3279" cy="3277"/>
          </a:xfrm>
          <a:solidFill>
            <a:srgbClr val="7F6B60"/>
          </a:solidFill>
        </p:grpSpPr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2198" y="519"/>
              <a:ext cx="2460" cy="2459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4201" y="2520"/>
              <a:ext cx="1276" cy="1276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8" name="직사각형 57"/>
          <p:cNvSpPr/>
          <p:nvPr/>
        </p:nvSpPr>
        <p:spPr>
          <a:xfrm>
            <a:off x="0" y="6813264"/>
            <a:ext cx="12192000" cy="45719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29958" y="136529"/>
            <a:ext cx="664788" cy="6647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latin typeface="+mn-ea"/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2680" y="89917"/>
            <a:ext cx="5438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과제 해결방안 </a:t>
            </a:r>
            <a:r>
              <a:rPr lang="ko-KR" altLang="en-US" sz="4000" b="1">
                <a:solidFill>
                  <a:schemeClr val="bg1"/>
                </a:solidFill>
              </a:rPr>
              <a:t>및 과정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41FD35-8DE0-48F0-BA9B-7C8253563347}"/>
              </a:ext>
            </a:extLst>
          </p:cNvPr>
          <p:cNvSpPr txBox="1"/>
          <p:nvPr/>
        </p:nvSpPr>
        <p:spPr>
          <a:xfrm>
            <a:off x="1062680" y="4963512"/>
            <a:ext cx="101842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여닫이 문을 열기 위해서 문을 열고 닫는 작동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매커니즘을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생각해야했는데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여닫이 문의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도어클로져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로부터 영감을 받아 생각하기 시작했습니다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도어클로져는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말 그대로 닫힐 때 서서히 닫히는 기능만 할 뿐인데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도어클로져에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모터를 달아 문을 열 수도 있게끔 제어하기로 방향을 정하였습니다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01555E4-07AC-4E93-BE31-E2289D786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236" y="1610354"/>
            <a:ext cx="5474386" cy="302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51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937846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937846"/>
            <a:ext cx="12192000" cy="339969"/>
          </a:xfrm>
          <a:prstGeom prst="rect">
            <a:avLst/>
          </a:prstGeom>
          <a:solidFill>
            <a:srgbClr val="7F6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Enjoy your stylish business and campus life with BIZCAM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 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9333522" y="284308"/>
            <a:ext cx="2543908" cy="3871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bg1">
                    <a:lumMod val="85000"/>
                  </a:schemeClr>
                </a:solidFill>
              </a:rPr>
              <a:t>캡스톤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</a:rPr>
              <a:t> 디자인 경진대회</a:t>
            </a: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11485090" y="364411"/>
            <a:ext cx="227037" cy="226899"/>
            <a:chOff x="2198" y="519"/>
            <a:chExt cx="3279" cy="3277"/>
          </a:xfrm>
          <a:solidFill>
            <a:srgbClr val="7F6B60"/>
          </a:solidFill>
        </p:grpSpPr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2198" y="519"/>
              <a:ext cx="2460" cy="2459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4201" y="2520"/>
              <a:ext cx="1276" cy="1276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8" name="직사각형 57"/>
          <p:cNvSpPr/>
          <p:nvPr/>
        </p:nvSpPr>
        <p:spPr>
          <a:xfrm>
            <a:off x="0" y="6813264"/>
            <a:ext cx="12192000" cy="45719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29958" y="136529"/>
            <a:ext cx="664788" cy="6647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latin typeface="+mn-ea"/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2680" y="89917"/>
            <a:ext cx="5438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과제 해결방안 </a:t>
            </a:r>
            <a:r>
              <a:rPr lang="ko-KR" altLang="en-US" sz="4000" b="1">
                <a:solidFill>
                  <a:schemeClr val="bg1"/>
                </a:solidFill>
              </a:rPr>
              <a:t>및 과정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CE073F-A1E9-4FB8-AC97-49BEC3B0C775}"/>
              </a:ext>
            </a:extLst>
          </p:cNvPr>
          <p:cNvSpPr txBox="1"/>
          <p:nvPr/>
        </p:nvSpPr>
        <p:spPr>
          <a:xfrm>
            <a:off x="5871726" y="2367911"/>
            <a:ext cx="575205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현대에는 단순하고 설치하기 쉬운 여닫이 문이 광범위하게 사용되는 반면 이를 자동화하여 여는 방법은 많이 발전하지 못했습니다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실제 사회에 적용 가능한 자동 여닫이문을 만들기 위해서는 지금 사용하는 문에도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가능한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”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자동 여닫이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클로져를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만드는게 목표였기에 무선제어에 초점을 맞추었습니다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WIFI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MQTT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프로토콜을 이용하여 우선적으로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서보모터제어를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하며 프로토타입을 만들어 나갔습니다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48172E7-5458-4481-BB01-FF147856036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137" y="2060117"/>
            <a:ext cx="5070767" cy="380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895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937846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937846"/>
            <a:ext cx="12192000" cy="339969"/>
          </a:xfrm>
          <a:prstGeom prst="rect">
            <a:avLst/>
          </a:prstGeom>
          <a:solidFill>
            <a:srgbClr val="7F6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Enjoy your stylish business and campus life with BIZCAM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 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9333522" y="284308"/>
            <a:ext cx="2543908" cy="3871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bg1">
                    <a:lumMod val="85000"/>
                  </a:schemeClr>
                </a:solidFill>
              </a:rPr>
              <a:t>캡스톤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</a:rPr>
              <a:t> 디자인 경진대회</a:t>
            </a: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11485090" y="364411"/>
            <a:ext cx="227037" cy="226899"/>
            <a:chOff x="2198" y="519"/>
            <a:chExt cx="3279" cy="3277"/>
          </a:xfrm>
          <a:solidFill>
            <a:srgbClr val="7F6B60"/>
          </a:solidFill>
        </p:grpSpPr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2198" y="519"/>
              <a:ext cx="2460" cy="2459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4201" y="2520"/>
              <a:ext cx="1276" cy="1276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8" name="직사각형 57"/>
          <p:cNvSpPr/>
          <p:nvPr/>
        </p:nvSpPr>
        <p:spPr>
          <a:xfrm>
            <a:off x="0" y="6813264"/>
            <a:ext cx="12192000" cy="45719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29958" y="136529"/>
            <a:ext cx="664788" cy="6647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latin typeface="+mn-ea"/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2680" y="89917"/>
            <a:ext cx="5438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과제 해결방안 </a:t>
            </a:r>
            <a:r>
              <a:rPr lang="ko-KR" altLang="en-US" sz="4000" b="1">
                <a:solidFill>
                  <a:schemeClr val="bg1"/>
                </a:solidFill>
              </a:rPr>
              <a:t>및 과정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pic>
        <p:nvPicPr>
          <p:cNvPr id="2" name="KakaoTalk_20200607_062710489">
            <a:hlinkClick r:id="" action="ppaction://media"/>
            <a:extLst>
              <a:ext uri="{FF2B5EF4-FFF2-40B4-BE49-F238E27FC236}">
                <a16:creationId xmlns:a16="http://schemas.microsoft.com/office/drawing/2014/main" id="{919ED294-6CDE-4934-A930-EBE979B5C7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64830" y="1518238"/>
            <a:ext cx="4247298" cy="477449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63D5E06-CD6E-4B5F-B6F4-6CDE75EC4D9D}"/>
              </a:ext>
            </a:extLst>
          </p:cNvPr>
          <p:cNvSpPr txBox="1"/>
          <p:nvPr/>
        </p:nvSpPr>
        <p:spPr>
          <a:xfrm>
            <a:off x="479872" y="2874435"/>
            <a:ext cx="656411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라즈베리파이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3B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와 구글 어시스턴트 오픈소스를 사용하여  음성인식과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서보모터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제어를 구현하였습니다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우선적으로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 열어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”, “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닫어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명령에만 움직이며 한번 실행해 놓으면 계속 듣는 상태를 유지하게끔 파이썬 기반 코드를 수정하였습니다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447FC9-4B01-4240-94FF-C9FFAE8463EA}"/>
              </a:ext>
            </a:extLst>
          </p:cNvPr>
          <p:cNvSpPr txBox="1"/>
          <p:nvPr/>
        </p:nvSpPr>
        <p:spPr>
          <a:xfrm>
            <a:off x="7843274" y="6379270"/>
            <a:ext cx="1936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동영상입니다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627441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937846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937846"/>
            <a:ext cx="12192000" cy="339969"/>
          </a:xfrm>
          <a:prstGeom prst="rect">
            <a:avLst/>
          </a:prstGeom>
          <a:solidFill>
            <a:srgbClr val="7F6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Enjoy your stylish business and campus life with BIZCAM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 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9333522" y="284308"/>
            <a:ext cx="2543908" cy="3871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bg1">
                    <a:lumMod val="85000"/>
                  </a:schemeClr>
                </a:solidFill>
              </a:rPr>
              <a:t>캡스톤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</a:rPr>
              <a:t> 디자인 경진대회</a:t>
            </a: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11485090" y="364411"/>
            <a:ext cx="227037" cy="226899"/>
            <a:chOff x="2198" y="519"/>
            <a:chExt cx="3279" cy="3277"/>
          </a:xfrm>
          <a:solidFill>
            <a:srgbClr val="7F6B60"/>
          </a:solidFill>
        </p:grpSpPr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2198" y="519"/>
              <a:ext cx="2460" cy="2459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4201" y="2520"/>
              <a:ext cx="1276" cy="1276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8" name="직사각형 57"/>
          <p:cNvSpPr/>
          <p:nvPr/>
        </p:nvSpPr>
        <p:spPr>
          <a:xfrm>
            <a:off x="0" y="6813264"/>
            <a:ext cx="12192000" cy="45719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29958" y="136529"/>
            <a:ext cx="664788" cy="6647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latin typeface="+mn-ea"/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2680" y="89917"/>
            <a:ext cx="5438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과제 해결방안 </a:t>
            </a:r>
            <a:r>
              <a:rPr lang="ko-KR" altLang="en-US" sz="4000" b="1">
                <a:solidFill>
                  <a:schemeClr val="bg1"/>
                </a:solidFill>
              </a:rPr>
              <a:t>및 과정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pic>
        <p:nvPicPr>
          <p:cNvPr id="2" name="KakaoTalk_20200604_132325111">
            <a:hlinkClick r:id="" action="ppaction://media"/>
            <a:extLst>
              <a:ext uri="{FF2B5EF4-FFF2-40B4-BE49-F238E27FC236}">
                <a16:creationId xmlns:a16="http://schemas.microsoft.com/office/drawing/2014/main" id="{FA63150C-D805-407B-899F-38E7CEF2CB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627" y="1590855"/>
            <a:ext cx="3535018" cy="35675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FAEB6D-13A0-4FC7-BFE6-E1F1BC403068}"/>
              </a:ext>
            </a:extLst>
          </p:cNvPr>
          <p:cNvSpPr txBox="1"/>
          <p:nvPr/>
        </p:nvSpPr>
        <p:spPr>
          <a:xfrm>
            <a:off x="4060834" y="1550427"/>
            <a:ext cx="59645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MQTT</a:t>
            </a:r>
            <a:r>
              <a:rPr lang="ko-KR" altLang="en-US" sz="1600" dirty="0"/>
              <a:t>의 브로커를 이용하여 </a:t>
            </a:r>
            <a:r>
              <a:rPr lang="en-US" altLang="ko-KR" sz="1600" dirty="0"/>
              <a:t>Publish</a:t>
            </a:r>
            <a:r>
              <a:rPr lang="ko-KR" altLang="en-US" sz="1600" dirty="0"/>
              <a:t>와 </a:t>
            </a:r>
            <a:r>
              <a:rPr lang="en-US" altLang="ko-KR" sz="1600" dirty="0"/>
              <a:t>Subscriber</a:t>
            </a:r>
            <a:r>
              <a:rPr lang="ko-KR" altLang="en-US" sz="1600" dirty="0"/>
              <a:t>간의 통신으로 완벽하게 무선으로 제어하는 방향으로 설계하였습니다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 err="1"/>
              <a:t>라즈베리파이의</a:t>
            </a:r>
            <a:r>
              <a:rPr lang="ko-KR" altLang="en-US" sz="1600" dirty="0"/>
              <a:t> 마이크에 명령을 내리면 같은 네트워크 환경의 </a:t>
            </a:r>
            <a:r>
              <a:rPr lang="en-US" altLang="ko-KR" sz="1600" dirty="0"/>
              <a:t>IP</a:t>
            </a:r>
            <a:r>
              <a:rPr lang="ko-KR" altLang="en-US" sz="1600" dirty="0"/>
              <a:t>와 </a:t>
            </a:r>
            <a:r>
              <a:rPr lang="en-US" altLang="ko-KR" sz="1600" dirty="0"/>
              <a:t>Port</a:t>
            </a:r>
            <a:r>
              <a:rPr lang="ko-KR" altLang="en-US" sz="1600" dirty="0"/>
              <a:t>번호를 이용해 </a:t>
            </a:r>
            <a:r>
              <a:rPr lang="en-US" altLang="ko-KR" sz="1600" dirty="0"/>
              <a:t>ESP8266</a:t>
            </a:r>
            <a:r>
              <a:rPr lang="ko-KR" altLang="en-US" sz="1600" dirty="0"/>
              <a:t>이 </a:t>
            </a:r>
            <a:r>
              <a:rPr lang="ko-KR" altLang="en-US" sz="1600" dirty="0" err="1"/>
              <a:t>서보모터를</a:t>
            </a:r>
            <a:r>
              <a:rPr lang="ko-KR" altLang="en-US" sz="1600" dirty="0"/>
              <a:t> 작동시킵니다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9098C7-7FD9-46F2-99EC-4F178F087C78}"/>
              </a:ext>
            </a:extLst>
          </p:cNvPr>
          <p:cNvSpPr txBox="1"/>
          <p:nvPr/>
        </p:nvSpPr>
        <p:spPr>
          <a:xfrm>
            <a:off x="341353" y="5239458"/>
            <a:ext cx="1936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동영상입니다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FE14FB8-E001-4D82-8E32-E4DA60E4AFF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00320" y="3876247"/>
            <a:ext cx="2810312" cy="27264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7609309-28A8-4F75-BD6E-411D2023D73B}"/>
              </a:ext>
            </a:extLst>
          </p:cNvPr>
          <p:cNvSpPr txBox="1"/>
          <p:nvPr/>
        </p:nvSpPr>
        <p:spPr>
          <a:xfrm>
            <a:off x="4453532" y="4793908"/>
            <a:ext cx="48799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ESP8266</a:t>
            </a:r>
            <a:r>
              <a:rPr lang="ko-KR" altLang="en-US" sz="1600" dirty="0"/>
              <a:t>의 소형보드에 전원만 있으면 모든 센서가 제어되게끔 설계하였습니다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추가적으로 거리감지 센서와 버튼을 추가하여 안정성과 편의성을 더하였는데</a:t>
            </a:r>
            <a:r>
              <a:rPr lang="en-US" altLang="ko-KR" sz="1600" dirty="0"/>
              <a:t>, </a:t>
            </a:r>
            <a:r>
              <a:rPr lang="ko-KR" altLang="en-US" sz="1600" dirty="0"/>
              <a:t>이 적외선 센서보다 더 안전하고 정확한 방법을 생각하고 있고</a:t>
            </a:r>
            <a:r>
              <a:rPr lang="en-US" altLang="ko-KR" sz="1600" dirty="0"/>
              <a:t>, </a:t>
            </a:r>
            <a:r>
              <a:rPr lang="ko-KR" altLang="en-US" sz="1600" dirty="0"/>
              <a:t>더 간편하게 </a:t>
            </a:r>
            <a:r>
              <a:rPr lang="ko-KR" altLang="en-US" sz="1600" dirty="0" err="1"/>
              <a:t>제스쳐로</a:t>
            </a:r>
            <a:r>
              <a:rPr lang="ko-KR" altLang="en-US" sz="1600" dirty="0"/>
              <a:t> 열리는 문도 설계 중에 있습니다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659821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937846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937846"/>
            <a:ext cx="12192000" cy="339969"/>
          </a:xfrm>
          <a:prstGeom prst="rect">
            <a:avLst/>
          </a:prstGeom>
          <a:solidFill>
            <a:srgbClr val="7F6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Enjoy your stylish business and campus life with BIZCAM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 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9333522" y="284308"/>
            <a:ext cx="2543908" cy="3871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bg1">
                    <a:lumMod val="85000"/>
                  </a:schemeClr>
                </a:solidFill>
              </a:rPr>
              <a:t>캡스톤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</a:rPr>
              <a:t> 디자인 경진대회</a:t>
            </a: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11485090" y="364411"/>
            <a:ext cx="227037" cy="226899"/>
            <a:chOff x="2198" y="519"/>
            <a:chExt cx="3279" cy="3277"/>
          </a:xfrm>
          <a:solidFill>
            <a:srgbClr val="7F6B60"/>
          </a:solidFill>
        </p:grpSpPr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2198" y="519"/>
              <a:ext cx="2460" cy="2459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4201" y="2520"/>
              <a:ext cx="1276" cy="1276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8" name="직사각형 57"/>
          <p:cNvSpPr/>
          <p:nvPr/>
        </p:nvSpPr>
        <p:spPr>
          <a:xfrm>
            <a:off x="0" y="6813264"/>
            <a:ext cx="12192000" cy="45719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29958" y="136529"/>
            <a:ext cx="664788" cy="6647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latin typeface="+mn-ea"/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2680" y="89917"/>
            <a:ext cx="5438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과제 해결방안 </a:t>
            </a:r>
            <a:r>
              <a:rPr lang="ko-KR" altLang="en-US" sz="4000" b="1">
                <a:solidFill>
                  <a:schemeClr val="bg1"/>
                </a:solidFill>
              </a:rPr>
              <a:t>및 과정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AD58F71-A973-4E13-9B07-BDAD7434DBB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9192" y="1414344"/>
            <a:ext cx="6364979" cy="35803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78C784-E0CA-4267-96E6-E6F1D34E640A}"/>
              </a:ext>
            </a:extLst>
          </p:cNvPr>
          <p:cNvSpPr txBox="1"/>
          <p:nvPr/>
        </p:nvSpPr>
        <p:spPr>
          <a:xfrm>
            <a:off x="589991" y="5258434"/>
            <a:ext cx="71433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우선적으로 실제 제작에 앞서 프로토타입을 만들어 전체적인 구조와 설계 방법을 정하고</a:t>
            </a:r>
            <a:r>
              <a:rPr lang="en-US" altLang="ko-KR" sz="1600" dirty="0"/>
              <a:t>, </a:t>
            </a:r>
            <a:r>
              <a:rPr lang="ko-KR" altLang="en-US" sz="1600" dirty="0"/>
              <a:t>실제로 작동이 될 때 어떠한 문제점이 있는지 파악하고자 하였습니다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dirty="0"/>
              <a:t>3D</a:t>
            </a:r>
            <a:r>
              <a:rPr lang="ko-KR" altLang="en-US" sz="1600" dirty="0"/>
              <a:t> 모델링 프로그램인 </a:t>
            </a:r>
            <a:r>
              <a:rPr lang="en-US" altLang="ko-KR" sz="1600" dirty="0"/>
              <a:t>Fusion 360</a:t>
            </a:r>
            <a:r>
              <a:rPr lang="ko-KR" altLang="en-US" sz="1600" dirty="0"/>
              <a:t>을 이용하여 문 초안을 모델링하였습니다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pic>
        <p:nvPicPr>
          <p:cNvPr id="9" name="KakaoTalk_20200604_132350278">
            <a:hlinkClick r:id="" action="ppaction://media"/>
            <a:extLst>
              <a:ext uri="{FF2B5EF4-FFF2-40B4-BE49-F238E27FC236}">
                <a16:creationId xmlns:a16="http://schemas.microsoft.com/office/drawing/2014/main" id="{681A6AED-EEF2-4FB8-9EDD-F5A3888131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14927" y="1544247"/>
            <a:ext cx="2697881" cy="47883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3F1232D-45C5-43DF-8940-953DB559AD72}"/>
              </a:ext>
            </a:extLst>
          </p:cNvPr>
          <p:cNvSpPr txBox="1"/>
          <p:nvPr/>
        </p:nvSpPr>
        <p:spPr>
          <a:xfrm>
            <a:off x="8514927" y="6389791"/>
            <a:ext cx="1936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동영상입니다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81980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937846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937846"/>
            <a:ext cx="12192000" cy="339969"/>
          </a:xfrm>
          <a:prstGeom prst="rect">
            <a:avLst/>
          </a:prstGeom>
          <a:solidFill>
            <a:srgbClr val="7F6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Enjoy your stylish business and campus life with BIZCAM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 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9333522" y="284308"/>
            <a:ext cx="2543908" cy="3871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bg1">
                    <a:lumMod val="85000"/>
                  </a:schemeClr>
                </a:solidFill>
              </a:rPr>
              <a:t>캡스톤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</a:rPr>
              <a:t> 디자인 경진대회</a:t>
            </a: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11485090" y="364411"/>
            <a:ext cx="227037" cy="226899"/>
            <a:chOff x="2198" y="519"/>
            <a:chExt cx="3279" cy="3277"/>
          </a:xfrm>
          <a:solidFill>
            <a:srgbClr val="7F6B60"/>
          </a:solidFill>
        </p:grpSpPr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2198" y="519"/>
              <a:ext cx="2460" cy="2459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4201" y="2520"/>
              <a:ext cx="1276" cy="1276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8" name="직사각형 57"/>
          <p:cNvSpPr/>
          <p:nvPr/>
        </p:nvSpPr>
        <p:spPr>
          <a:xfrm>
            <a:off x="0" y="6813264"/>
            <a:ext cx="12192000" cy="45719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29958" y="136529"/>
            <a:ext cx="664788" cy="6647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latin typeface="+mn-ea"/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2680" y="89917"/>
            <a:ext cx="5438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과제 해결방안 </a:t>
            </a:r>
            <a:r>
              <a:rPr lang="ko-KR" altLang="en-US" sz="4000" b="1">
                <a:solidFill>
                  <a:schemeClr val="bg1"/>
                </a:solidFill>
              </a:rPr>
              <a:t>및 과정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pic>
        <p:nvPicPr>
          <p:cNvPr id="2" name="bandicam 2020-03-16 02-35-31-181">
            <a:hlinkClick r:id="" action="ppaction://media"/>
            <a:extLst>
              <a:ext uri="{FF2B5EF4-FFF2-40B4-BE49-F238E27FC236}">
                <a16:creationId xmlns:a16="http://schemas.microsoft.com/office/drawing/2014/main" id="{3DCC8596-67C1-4CA6-B3B0-1B61DFE7FA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52" y="1414343"/>
            <a:ext cx="7238382" cy="40715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240A902-FFB2-45C9-BAC7-A35D40548083}"/>
              </a:ext>
            </a:extLst>
          </p:cNvPr>
          <p:cNvSpPr txBox="1"/>
          <p:nvPr/>
        </p:nvSpPr>
        <p:spPr>
          <a:xfrm>
            <a:off x="114852" y="5612377"/>
            <a:ext cx="1936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동영상입니다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2483A3-F4CD-4BB8-B42E-496F3B5EF70D}"/>
              </a:ext>
            </a:extLst>
          </p:cNvPr>
          <p:cNvSpPr txBox="1"/>
          <p:nvPr/>
        </p:nvSpPr>
        <p:spPr>
          <a:xfrm>
            <a:off x="287055" y="6046598"/>
            <a:ext cx="586604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ea typeface="맑은 고딕" panose="020B0503020000020004" pitchFamily="50" charset="-127"/>
              </a:rPr>
              <a:t>도어체크를 </a:t>
            </a:r>
            <a:r>
              <a:rPr lang="en-US" altLang="ko-KR" sz="1600" dirty="0">
                <a:ea typeface="맑은 고딕" panose="020B0503020000020004" pitchFamily="50" charset="-127"/>
              </a:rPr>
              <a:t>3D</a:t>
            </a:r>
            <a:r>
              <a:rPr lang="ko-KR" altLang="en-US" sz="1600" dirty="0">
                <a:ea typeface="맑은 고딕" panose="020B0503020000020004" pitchFamily="50" charset="-127"/>
              </a:rPr>
              <a:t>프린터로 </a:t>
            </a:r>
            <a:r>
              <a:rPr lang="ko-KR" altLang="en-US" sz="1600" dirty="0" err="1">
                <a:ea typeface="맑은 고딕" panose="020B0503020000020004" pitchFamily="50" charset="-127"/>
              </a:rPr>
              <a:t>소형화하여</a:t>
            </a:r>
            <a:r>
              <a:rPr lang="ko-KR" altLang="en-US" sz="1600" dirty="0">
                <a:ea typeface="맑은 고딕" panose="020B0503020000020004" pitchFamily="50" charset="-127"/>
              </a:rPr>
              <a:t> 직접 만들기에는 어려움이 있어 레일</a:t>
            </a:r>
            <a:r>
              <a:rPr lang="en-US" altLang="ko-KR" sz="1600" dirty="0">
                <a:ea typeface="맑은 고딕" panose="020B0503020000020004" pitchFamily="50" charset="-127"/>
              </a:rPr>
              <a:t>(Rail)</a:t>
            </a:r>
            <a:r>
              <a:rPr lang="ko-KR" altLang="en-US" sz="1600" dirty="0">
                <a:ea typeface="맑은 고딕" panose="020B0503020000020004" pitchFamily="50" charset="-127"/>
              </a:rPr>
              <a:t>과 암</a:t>
            </a:r>
            <a:r>
              <a:rPr lang="en-US" altLang="ko-KR" sz="1600" dirty="0">
                <a:ea typeface="맑은 고딕" panose="020B0503020000020004" pitchFamily="50" charset="-127"/>
              </a:rPr>
              <a:t>(Arm)</a:t>
            </a:r>
            <a:r>
              <a:rPr lang="ko-KR" altLang="en-US" sz="1600" dirty="0">
                <a:ea typeface="맑은 고딕" panose="020B0503020000020004" pitchFamily="50" charset="-127"/>
              </a:rPr>
              <a:t>으로 설계를 변경하였습니다</a:t>
            </a:r>
            <a:r>
              <a:rPr lang="en-US" altLang="ko-KR" sz="1600" dirty="0">
                <a:ea typeface="맑은 고딕" panose="020B0503020000020004" pitchFamily="50" charset="-127"/>
              </a:rPr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CC4EA4-3D2F-4E79-8CC6-1C1AFE6790B9}"/>
              </a:ext>
            </a:extLst>
          </p:cNvPr>
          <p:cNvSpPr txBox="1"/>
          <p:nvPr/>
        </p:nvSpPr>
        <p:spPr>
          <a:xfrm>
            <a:off x="8026034" y="2518244"/>
            <a:ext cx="364191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개발진행 예정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sz="1600" dirty="0" err="1"/>
              <a:t>제스쳐로</a:t>
            </a:r>
            <a:r>
              <a:rPr lang="ko-KR" altLang="en-US" sz="1600" dirty="0"/>
              <a:t> 열리는 문 개발 예정</a:t>
            </a:r>
            <a:endParaRPr lang="en-US" altLang="ko-KR" sz="1600" dirty="0"/>
          </a:p>
          <a:p>
            <a:pPr marL="342900" indent="-342900">
              <a:buAutoNum type="arabicPeriod"/>
            </a:pPr>
            <a:endParaRPr lang="en-US" altLang="ko-KR" sz="1600" dirty="0"/>
          </a:p>
          <a:p>
            <a:r>
              <a:rPr lang="en-US" altLang="ko-KR" sz="1600" dirty="0"/>
              <a:t>2. </a:t>
            </a:r>
            <a:r>
              <a:rPr lang="ko-KR" altLang="en-US" sz="1600" dirty="0"/>
              <a:t>실제 크기 문을 만들기 위한 모터 및 설계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3. </a:t>
            </a:r>
            <a:r>
              <a:rPr lang="ko-KR" altLang="en-US" sz="1600" dirty="0"/>
              <a:t>더 안정적이고 정확하게 구동되는 감지센서</a:t>
            </a:r>
            <a:endParaRPr lang="en-US" altLang="ko-KR" sz="16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91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937846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937846"/>
            <a:ext cx="12192000" cy="339969"/>
          </a:xfrm>
          <a:prstGeom prst="rect">
            <a:avLst/>
          </a:prstGeom>
          <a:solidFill>
            <a:srgbClr val="7F6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Enjoy your stylish business and campus life with BIZCAM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   </a:t>
            </a:r>
            <a:r>
              <a:rPr lang="ko-KR" altLang="en-US" sz="800" dirty="0"/>
              <a:t>｜   </a:t>
            </a:r>
            <a:r>
              <a:rPr lang="en-US" altLang="ko-KR" sz="800" dirty="0"/>
              <a:t>CONTENTS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9333522" y="284308"/>
            <a:ext cx="2543908" cy="3871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bg1">
                    <a:lumMod val="85000"/>
                  </a:schemeClr>
                </a:solidFill>
              </a:rPr>
              <a:t>캡스톤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</a:rPr>
              <a:t> 디자인 경진대회</a:t>
            </a: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11485090" y="364411"/>
            <a:ext cx="227037" cy="226899"/>
            <a:chOff x="2198" y="519"/>
            <a:chExt cx="3279" cy="3277"/>
          </a:xfrm>
          <a:solidFill>
            <a:srgbClr val="7F6B60"/>
          </a:solidFill>
        </p:grpSpPr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2198" y="519"/>
              <a:ext cx="2460" cy="2459"/>
            </a:xfrm>
            <a:custGeom>
              <a:avLst/>
              <a:gdLst>
                <a:gd name="T0" fmla="*/ 2160 w 4921"/>
                <a:gd name="T1" fmla="*/ 640 h 4918"/>
                <a:gd name="T2" fmla="*/ 1743 w 4921"/>
                <a:gd name="T3" fmla="*/ 759 h 4918"/>
                <a:gd name="T4" fmla="*/ 1370 w 4921"/>
                <a:gd name="T5" fmla="*/ 971 h 4918"/>
                <a:gd name="T6" fmla="*/ 1059 w 4921"/>
                <a:gd name="T7" fmla="*/ 1260 h 4918"/>
                <a:gd name="T8" fmla="*/ 822 w 4921"/>
                <a:gd name="T9" fmla="*/ 1613 h 4918"/>
                <a:gd name="T10" fmla="*/ 668 w 4921"/>
                <a:gd name="T11" fmla="*/ 2015 h 4918"/>
                <a:gd name="T12" fmla="*/ 614 w 4921"/>
                <a:gd name="T13" fmla="*/ 2460 h 4918"/>
                <a:gd name="T14" fmla="*/ 668 w 4921"/>
                <a:gd name="T15" fmla="*/ 2902 h 4918"/>
                <a:gd name="T16" fmla="*/ 822 w 4921"/>
                <a:gd name="T17" fmla="*/ 3305 h 4918"/>
                <a:gd name="T18" fmla="*/ 1059 w 4921"/>
                <a:gd name="T19" fmla="*/ 3658 h 4918"/>
                <a:gd name="T20" fmla="*/ 1370 w 4921"/>
                <a:gd name="T21" fmla="*/ 3947 h 4918"/>
                <a:gd name="T22" fmla="*/ 1743 w 4921"/>
                <a:gd name="T23" fmla="*/ 4158 h 4918"/>
                <a:gd name="T24" fmla="*/ 2160 w 4921"/>
                <a:gd name="T25" fmla="*/ 4278 h 4918"/>
                <a:gd name="T26" fmla="*/ 2611 w 4921"/>
                <a:gd name="T27" fmla="*/ 4296 h 4918"/>
                <a:gd name="T28" fmla="*/ 3042 w 4921"/>
                <a:gd name="T29" fmla="*/ 4208 h 4918"/>
                <a:gd name="T30" fmla="*/ 3431 w 4921"/>
                <a:gd name="T31" fmla="*/ 4027 h 4918"/>
                <a:gd name="T32" fmla="*/ 3764 w 4921"/>
                <a:gd name="T33" fmla="*/ 3761 h 4918"/>
                <a:gd name="T34" fmla="*/ 4029 w 4921"/>
                <a:gd name="T35" fmla="*/ 3429 h 4918"/>
                <a:gd name="T36" fmla="*/ 4210 w 4921"/>
                <a:gd name="T37" fmla="*/ 3042 h 4918"/>
                <a:gd name="T38" fmla="*/ 4298 w 4921"/>
                <a:gd name="T39" fmla="*/ 2609 h 4918"/>
                <a:gd name="T40" fmla="*/ 4280 w 4921"/>
                <a:gd name="T41" fmla="*/ 2161 h 4918"/>
                <a:gd name="T42" fmla="*/ 4159 w 4921"/>
                <a:gd name="T43" fmla="*/ 1742 h 4918"/>
                <a:gd name="T44" fmla="*/ 3949 w 4921"/>
                <a:gd name="T45" fmla="*/ 1371 h 4918"/>
                <a:gd name="T46" fmla="*/ 3660 w 4921"/>
                <a:gd name="T47" fmla="*/ 1058 h 4918"/>
                <a:gd name="T48" fmla="*/ 3307 w 4921"/>
                <a:gd name="T49" fmla="*/ 821 h 4918"/>
                <a:gd name="T50" fmla="*/ 2902 w 4921"/>
                <a:gd name="T51" fmla="*/ 668 h 4918"/>
                <a:gd name="T52" fmla="*/ 2459 w 4921"/>
                <a:gd name="T53" fmla="*/ 616 h 4918"/>
                <a:gd name="T54" fmla="*/ 2808 w 4921"/>
                <a:gd name="T55" fmla="*/ 24 h 4918"/>
                <a:gd name="T56" fmla="*/ 3301 w 4921"/>
                <a:gd name="T57" fmla="*/ 147 h 4918"/>
                <a:gd name="T58" fmla="*/ 3748 w 4921"/>
                <a:gd name="T59" fmla="*/ 365 h 4918"/>
                <a:gd name="T60" fmla="*/ 4141 w 4921"/>
                <a:gd name="T61" fmla="*/ 664 h 4918"/>
                <a:gd name="T62" fmla="*/ 4464 w 4921"/>
                <a:gd name="T63" fmla="*/ 1035 h 4918"/>
                <a:gd name="T64" fmla="*/ 4709 w 4921"/>
                <a:gd name="T65" fmla="*/ 1463 h 4918"/>
                <a:gd name="T66" fmla="*/ 4865 w 4921"/>
                <a:gd name="T67" fmla="*/ 1943 h 4918"/>
                <a:gd name="T68" fmla="*/ 4921 w 4921"/>
                <a:gd name="T69" fmla="*/ 2460 h 4918"/>
                <a:gd name="T70" fmla="*/ 4865 w 4921"/>
                <a:gd name="T71" fmla="*/ 2974 h 4918"/>
                <a:gd name="T72" fmla="*/ 4709 w 4921"/>
                <a:gd name="T73" fmla="*/ 3454 h 4918"/>
                <a:gd name="T74" fmla="*/ 4464 w 4921"/>
                <a:gd name="T75" fmla="*/ 3883 h 4918"/>
                <a:gd name="T76" fmla="*/ 4141 w 4921"/>
                <a:gd name="T77" fmla="*/ 4254 h 4918"/>
                <a:gd name="T78" fmla="*/ 3748 w 4921"/>
                <a:gd name="T79" fmla="*/ 4553 h 4918"/>
                <a:gd name="T80" fmla="*/ 3301 w 4921"/>
                <a:gd name="T81" fmla="*/ 4770 h 4918"/>
                <a:gd name="T82" fmla="*/ 2808 w 4921"/>
                <a:gd name="T83" fmla="*/ 4894 h 4918"/>
                <a:gd name="T84" fmla="*/ 2284 w 4921"/>
                <a:gd name="T85" fmla="*/ 4912 h 4918"/>
                <a:gd name="T86" fmla="*/ 1779 w 4921"/>
                <a:gd name="T87" fmla="*/ 4822 h 4918"/>
                <a:gd name="T88" fmla="*/ 1314 w 4921"/>
                <a:gd name="T89" fmla="*/ 4634 h 4918"/>
                <a:gd name="T90" fmla="*/ 904 w 4921"/>
                <a:gd name="T91" fmla="*/ 4361 h 4918"/>
                <a:gd name="T92" fmla="*/ 554 w 4921"/>
                <a:gd name="T93" fmla="*/ 4015 h 4918"/>
                <a:gd name="T94" fmla="*/ 283 w 4921"/>
                <a:gd name="T95" fmla="*/ 3604 h 4918"/>
                <a:gd name="T96" fmla="*/ 96 w 4921"/>
                <a:gd name="T97" fmla="*/ 3139 h 4918"/>
                <a:gd name="T98" fmla="*/ 6 w 4921"/>
                <a:gd name="T99" fmla="*/ 2635 h 4918"/>
                <a:gd name="T100" fmla="*/ 24 w 4921"/>
                <a:gd name="T101" fmla="*/ 2111 h 4918"/>
                <a:gd name="T102" fmla="*/ 148 w 4921"/>
                <a:gd name="T103" fmla="*/ 1619 h 4918"/>
                <a:gd name="T104" fmla="*/ 365 w 4921"/>
                <a:gd name="T105" fmla="*/ 1170 h 4918"/>
                <a:gd name="T106" fmla="*/ 664 w 4921"/>
                <a:gd name="T107" fmla="*/ 779 h 4918"/>
                <a:gd name="T108" fmla="*/ 1033 w 4921"/>
                <a:gd name="T109" fmla="*/ 456 h 4918"/>
                <a:gd name="T110" fmla="*/ 1464 w 4921"/>
                <a:gd name="T111" fmla="*/ 209 h 4918"/>
                <a:gd name="T112" fmla="*/ 1943 w 4921"/>
                <a:gd name="T113" fmla="*/ 54 h 4918"/>
                <a:gd name="T114" fmla="*/ 2459 w 4921"/>
                <a:gd name="T115" fmla="*/ 0 h 4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21" h="4918">
                  <a:moveTo>
                    <a:pt x="2459" y="616"/>
                  </a:moveTo>
                  <a:lnTo>
                    <a:pt x="2310" y="622"/>
                  </a:lnTo>
                  <a:lnTo>
                    <a:pt x="2160" y="640"/>
                  </a:lnTo>
                  <a:lnTo>
                    <a:pt x="2016" y="668"/>
                  </a:lnTo>
                  <a:lnTo>
                    <a:pt x="1877" y="710"/>
                  </a:lnTo>
                  <a:lnTo>
                    <a:pt x="1743" y="759"/>
                  </a:lnTo>
                  <a:lnTo>
                    <a:pt x="1614" y="821"/>
                  </a:lnTo>
                  <a:lnTo>
                    <a:pt x="1488" y="891"/>
                  </a:lnTo>
                  <a:lnTo>
                    <a:pt x="1370" y="971"/>
                  </a:lnTo>
                  <a:lnTo>
                    <a:pt x="1261" y="1058"/>
                  </a:lnTo>
                  <a:lnTo>
                    <a:pt x="1157" y="1156"/>
                  </a:lnTo>
                  <a:lnTo>
                    <a:pt x="1059" y="1260"/>
                  </a:lnTo>
                  <a:lnTo>
                    <a:pt x="971" y="1371"/>
                  </a:lnTo>
                  <a:lnTo>
                    <a:pt x="892" y="1489"/>
                  </a:lnTo>
                  <a:lnTo>
                    <a:pt x="822" y="1613"/>
                  </a:lnTo>
                  <a:lnTo>
                    <a:pt x="760" y="1742"/>
                  </a:lnTo>
                  <a:lnTo>
                    <a:pt x="710" y="1876"/>
                  </a:lnTo>
                  <a:lnTo>
                    <a:pt x="668" y="2015"/>
                  </a:lnTo>
                  <a:lnTo>
                    <a:pt x="638" y="2161"/>
                  </a:lnTo>
                  <a:lnTo>
                    <a:pt x="620" y="2308"/>
                  </a:lnTo>
                  <a:lnTo>
                    <a:pt x="614" y="2460"/>
                  </a:lnTo>
                  <a:lnTo>
                    <a:pt x="620" y="2609"/>
                  </a:lnTo>
                  <a:lnTo>
                    <a:pt x="638" y="2757"/>
                  </a:lnTo>
                  <a:lnTo>
                    <a:pt x="668" y="2902"/>
                  </a:lnTo>
                  <a:lnTo>
                    <a:pt x="710" y="3042"/>
                  </a:lnTo>
                  <a:lnTo>
                    <a:pt x="760" y="3175"/>
                  </a:lnTo>
                  <a:lnTo>
                    <a:pt x="822" y="3305"/>
                  </a:lnTo>
                  <a:lnTo>
                    <a:pt x="892" y="3429"/>
                  </a:lnTo>
                  <a:lnTo>
                    <a:pt x="971" y="3546"/>
                  </a:lnTo>
                  <a:lnTo>
                    <a:pt x="1059" y="3658"/>
                  </a:lnTo>
                  <a:lnTo>
                    <a:pt x="1157" y="3761"/>
                  </a:lnTo>
                  <a:lnTo>
                    <a:pt x="1261" y="3859"/>
                  </a:lnTo>
                  <a:lnTo>
                    <a:pt x="1370" y="3947"/>
                  </a:lnTo>
                  <a:lnTo>
                    <a:pt x="1488" y="4027"/>
                  </a:lnTo>
                  <a:lnTo>
                    <a:pt x="1614" y="4096"/>
                  </a:lnTo>
                  <a:lnTo>
                    <a:pt x="1743" y="4158"/>
                  </a:lnTo>
                  <a:lnTo>
                    <a:pt x="1877" y="4208"/>
                  </a:lnTo>
                  <a:lnTo>
                    <a:pt x="2016" y="4250"/>
                  </a:lnTo>
                  <a:lnTo>
                    <a:pt x="2160" y="4278"/>
                  </a:lnTo>
                  <a:lnTo>
                    <a:pt x="2310" y="4296"/>
                  </a:lnTo>
                  <a:lnTo>
                    <a:pt x="2459" y="4302"/>
                  </a:lnTo>
                  <a:lnTo>
                    <a:pt x="2611" y="4296"/>
                  </a:lnTo>
                  <a:lnTo>
                    <a:pt x="2758" y="4278"/>
                  </a:lnTo>
                  <a:lnTo>
                    <a:pt x="2902" y="4250"/>
                  </a:lnTo>
                  <a:lnTo>
                    <a:pt x="3042" y="4208"/>
                  </a:lnTo>
                  <a:lnTo>
                    <a:pt x="3177" y="4158"/>
                  </a:lnTo>
                  <a:lnTo>
                    <a:pt x="3307" y="4096"/>
                  </a:lnTo>
                  <a:lnTo>
                    <a:pt x="3431" y="4027"/>
                  </a:lnTo>
                  <a:lnTo>
                    <a:pt x="3548" y="3947"/>
                  </a:lnTo>
                  <a:lnTo>
                    <a:pt x="3660" y="3859"/>
                  </a:lnTo>
                  <a:lnTo>
                    <a:pt x="3764" y="3761"/>
                  </a:lnTo>
                  <a:lnTo>
                    <a:pt x="3859" y="3658"/>
                  </a:lnTo>
                  <a:lnTo>
                    <a:pt x="3949" y="3546"/>
                  </a:lnTo>
                  <a:lnTo>
                    <a:pt x="4029" y="3429"/>
                  </a:lnTo>
                  <a:lnTo>
                    <a:pt x="4099" y="3305"/>
                  </a:lnTo>
                  <a:lnTo>
                    <a:pt x="4159" y="3175"/>
                  </a:lnTo>
                  <a:lnTo>
                    <a:pt x="4210" y="3042"/>
                  </a:lnTo>
                  <a:lnTo>
                    <a:pt x="4250" y="2902"/>
                  </a:lnTo>
                  <a:lnTo>
                    <a:pt x="4280" y="2757"/>
                  </a:lnTo>
                  <a:lnTo>
                    <a:pt x="4298" y="2609"/>
                  </a:lnTo>
                  <a:lnTo>
                    <a:pt x="4304" y="2460"/>
                  </a:lnTo>
                  <a:lnTo>
                    <a:pt x="4298" y="2308"/>
                  </a:lnTo>
                  <a:lnTo>
                    <a:pt x="4280" y="2161"/>
                  </a:lnTo>
                  <a:lnTo>
                    <a:pt x="4250" y="2015"/>
                  </a:lnTo>
                  <a:lnTo>
                    <a:pt x="4210" y="1876"/>
                  </a:lnTo>
                  <a:lnTo>
                    <a:pt x="4159" y="1742"/>
                  </a:lnTo>
                  <a:lnTo>
                    <a:pt x="4099" y="1613"/>
                  </a:lnTo>
                  <a:lnTo>
                    <a:pt x="4029" y="1489"/>
                  </a:lnTo>
                  <a:lnTo>
                    <a:pt x="3949" y="1371"/>
                  </a:lnTo>
                  <a:lnTo>
                    <a:pt x="3859" y="1260"/>
                  </a:lnTo>
                  <a:lnTo>
                    <a:pt x="3764" y="1156"/>
                  </a:lnTo>
                  <a:lnTo>
                    <a:pt x="3660" y="1058"/>
                  </a:lnTo>
                  <a:lnTo>
                    <a:pt x="3548" y="971"/>
                  </a:lnTo>
                  <a:lnTo>
                    <a:pt x="3431" y="891"/>
                  </a:lnTo>
                  <a:lnTo>
                    <a:pt x="3307" y="821"/>
                  </a:lnTo>
                  <a:lnTo>
                    <a:pt x="3177" y="759"/>
                  </a:lnTo>
                  <a:lnTo>
                    <a:pt x="3042" y="710"/>
                  </a:lnTo>
                  <a:lnTo>
                    <a:pt x="2902" y="668"/>
                  </a:lnTo>
                  <a:lnTo>
                    <a:pt x="2758" y="640"/>
                  </a:lnTo>
                  <a:lnTo>
                    <a:pt x="2611" y="622"/>
                  </a:lnTo>
                  <a:lnTo>
                    <a:pt x="2459" y="616"/>
                  </a:lnTo>
                  <a:close/>
                  <a:moveTo>
                    <a:pt x="2459" y="0"/>
                  </a:moveTo>
                  <a:lnTo>
                    <a:pt x="2635" y="6"/>
                  </a:lnTo>
                  <a:lnTo>
                    <a:pt x="2808" y="24"/>
                  </a:lnTo>
                  <a:lnTo>
                    <a:pt x="2976" y="54"/>
                  </a:lnTo>
                  <a:lnTo>
                    <a:pt x="3141" y="96"/>
                  </a:lnTo>
                  <a:lnTo>
                    <a:pt x="3301" y="147"/>
                  </a:lnTo>
                  <a:lnTo>
                    <a:pt x="3455" y="209"/>
                  </a:lnTo>
                  <a:lnTo>
                    <a:pt x="3604" y="283"/>
                  </a:lnTo>
                  <a:lnTo>
                    <a:pt x="3748" y="365"/>
                  </a:lnTo>
                  <a:lnTo>
                    <a:pt x="3885" y="456"/>
                  </a:lnTo>
                  <a:lnTo>
                    <a:pt x="4017" y="556"/>
                  </a:lnTo>
                  <a:lnTo>
                    <a:pt x="4141" y="664"/>
                  </a:lnTo>
                  <a:lnTo>
                    <a:pt x="4256" y="779"/>
                  </a:lnTo>
                  <a:lnTo>
                    <a:pt x="4364" y="903"/>
                  </a:lnTo>
                  <a:lnTo>
                    <a:pt x="4464" y="1035"/>
                  </a:lnTo>
                  <a:lnTo>
                    <a:pt x="4556" y="1170"/>
                  </a:lnTo>
                  <a:lnTo>
                    <a:pt x="4637" y="1314"/>
                  </a:lnTo>
                  <a:lnTo>
                    <a:pt x="4709" y="1463"/>
                  </a:lnTo>
                  <a:lnTo>
                    <a:pt x="4773" y="1619"/>
                  </a:lnTo>
                  <a:lnTo>
                    <a:pt x="4825" y="1778"/>
                  </a:lnTo>
                  <a:lnTo>
                    <a:pt x="4865" y="1943"/>
                  </a:lnTo>
                  <a:lnTo>
                    <a:pt x="4895" y="2111"/>
                  </a:lnTo>
                  <a:lnTo>
                    <a:pt x="4913" y="2282"/>
                  </a:lnTo>
                  <a:lnTo>
                    <a:pt x="4921" y="2460"/>
                  </a:lnTo>
                  <a:lnTo>
                    <a:pt x="4913" y="2635"/>
                  </a:lnTo>
                  <a:lnTo>
                    <a:pt x="4895" y="2807"/>
                  </a:lnTo>
                  <a:lnTo>
                    <a:pt x="4865" y="2974"/>
                  </a:lnTo>
                  <a:lnTo>
                    <a:pt x="4825" y="3139"/>
                  </a:lnTo>
                  <a:lnTo>
                    <a:pt x="4773" y="3299"/>
                  </a:lnTo>
                  <a:lnTo>
                    <a:pt x="4709" y="3454"/>
                  </a:lnTo>
                  <a:lnTo>
                    <a:pt x="4637" y="3604"/>
                  </a:lnTo>
                  <a:lnTo>
                    <a:pt x="4556" y="3747"/>
                  </a:lnTo>
                  <a:lnTo>
                    <a:pt x="4464" y="3883"/>
                  </a:lnTo>
                  <a:lnTo>
                    <a:pt x="4364" y="4015"/>
                  </a:lnTo>
                  <a:lnTo>
                    <a:pt x="4256" y="4138"/>
                  </a:lnTo>
                  <a:lnTo>
                    <a:pt x="4141" y="4254"/>
                  </a:lnTo>
                  <a:lnTo>
                    <a:pt x="4017" y="4361"/>
                  </a:lnTo>
                  <a:lnTo>
                    <a:pt x="3885" y="4461"/>
                  </a:lnTo>
                  <a:lnTo>
                    <a:pt x="3748" y="4553"/>
                  </a:lnTo>
                  <a:lnTo>
                    <a:pt x="3604" y="4634"/>
                  </a:lnTo>
                  <a:lnTo>
                    <a:pt x="3455" y="4708"/>
                  </a:lnTo>
                  <a:lnTo>
                    <a:pt x="3301" y="4770"/>
                  </a:lnTo>
                  <a:lnTo>
                    <a:pt x="3141" y="4822"/>
                  </a:lnTo>
                  <a:lnTo>
                    <a:pt x="2976" y="4864"/>
                  </a:lnTo>
                  <a:lnTo>
                    <a:pt x="2808" y="4894"/>
                  </a:lnTo>
                  <a:lnTo>
                    <a:pt x="2635" y="4912"/>
                  </a:lnTo>
                  <a:lnTo>
                    <a:pt x="2459" y="4918"/>
                  </a:lnTo>
                  <a:lnTo>
                    <a:pt x="2284" y="4912"/>
                  </a:lnTo>
                  <a:lnTo>
                    <a:pt x="2112" y="4894"/>
                  </a:lnTo>
                  <a:lnTo>
                    <a:pt x="1943" y="4864"/>
                  </a:lnTo>
                  <a:lnTo>
                    <a:pt x="1779" y="4822"/>
                  </a:lnTo>
                  <a:lnTo>
                    <a:pt x="1620" y="4770"/>
                  </a:lnTo>
                  <a:lnTo>
                    <a:pt x="1464" y="4708"/>
                  </a:lnTo>
                  <a:lnTo>
                    <a:pt x="1314" y="4634"/>
                  </a:lnTo>
                  <a:lnTo>
                    <a:pt x="1171" y="4553"/>
                  </a:lnTo>
                  <a:lnTo>
                    <a:pt x="1033" y="4461"/>
                  </a:lnTo>
                  <a:lnTo>
                    <a:pt x="904" y="4361"/>
                  </a:lnTo>
                  <a:lnTo>
                    <a:pt x="780" y="4254"/>
                  </a:lnTo>
                  <a:lnTo>
                    <a:pt x="664" y="4138"/>
                  </a:lnTo>
                  <a:lnTo>
                    <a:pt x="554" y="4015"/>
                  </a:lnTo>
                  <a:lnTo>
                    <a:pt x="455" y="3883"/>
                  </a:lnTo>
                  <a:lnTo>
                    <a:pt x="365" y="3747"/>
                  </a:lnTo>
                  <a:lnTo>
                    <a:pt x="283" y="3604"/>
                  </a:lnTo>
                  <a:lnTo>
                    <a:pt x="209" y="3454"/>
                  </a:lnTo>
                  <a:lnTo>
                    <a:pt x="148" y="3299"/>
                  </a:lnTo>
                  <a:lnTo>
                    <a:pt x="96" y="3139"/>
                  </a:lnTo>
                  <a:lnTo>
                    <a:pt x="54" y="2974"/>
                  </a:lnTo>
                  <a:lnTo>
                    <a:pt x="24" y="2807"/>
                  </a:lnTo>
                  <a:lnTo>
                    <a:pt x="6" y="2635"/>
                  </a:lnTo>
                  <a:lnTo>
                    <a:pt x="0" y="2460"/>
                  </a:lnTo>
                  <a:lnTo>
                    <a:pt x="6" y="2282"/>
                  </a:lnTo>
                  <a:lnTo>
                    <a:pt x="24" y="2111"/>
                  </a:lnTo>
                  <a:lnTo>
                    <a:pt x="54" y="1943"/>
                  </a:lnTo>
                  <a:lnTo>
                    <a:pt x="96" y="1778"/>
                  </a:lnTo>
                  <a:lnTo>
                    <a:pt x="148" y="1619"/>
                  </a:lnTo>
                  <a:lnTo>
                    <a:pt x="209" y="1463"/>
                  </a:lnTo>
                  <a:lnTo>
                    <a:pt x="283" y="1314"/>
                  </a:lnTo>
                  <a:lnTo>
                    <a:pt x="365" y="1170"/>
                  </a:lnTo>
                  <a:lnTo>
                    <a:pt x="455" y="1035"/>
                  </a:lnTo>
                  <a:lnTo>
                    <a:pt x="554" y="903"/>
                  </a:lnTo>
                  <a:lnTo>
                    <a:pt x="664" y="779"/>
                  </a:lnTo>
                  <a:lnTo>
                    <a:pt x="780" y="664"/>
                  </a:lnTo>
                  <a:lnTo>
                    <a:pt x="904" y="556"/>
                  </a:lnTo>
                  <a:lnTo>
                    <a:pt x="1033" y="456"/>
                  </a:lnTo>
                  <a:lnTo>
                    <a:pt x="1171" y="365"/>
                  </a:lnTo>
                  <a:lnTo>
                    <a:pt x="1314" y="283"/>
                  </a:lnTo>
                  <a:lnTo>
                    <a:pt x="1464" y="209"/>
                  </a:lnTo>
                  <a:lnTo>
                    <a:pt x="1620" y="147"/>
                  </a:lnTo>
                  <a:lnTo>
                    <a:pt x="1779" y="96"/>
                  </a:lnTo>
                  <a:lnTo>
                    <a:pt x="1943" y="54"/>
                  </a:lnTo>
                  <a:lnTo>
                    <a:pt x="2112" y="24"/>
                  </a:lnTo>
                  <a:lnTo>
                    <a:pt x="2284" y="6"/>
                  </a:lnTo>
                  <a:lnTo>
                    <a:pt x="24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4201" y="2520"/>
              <a:ext cx="1276" cy="1276"/>
            </a:xfrm>
            <a:custGeom>
              <a:avLst/>
              <a:gdLst>
                <a:gd name="T0" fmla="*/ 870 w 2553"/>
                <a:gd name="T1" fmla="*/ 0 h 2551"/>
                <a:gd name="T2" fmla="*/ 2374 w 2553"/>
                <a:gd name="T3" fmla="*/ 1505 h 2551"/>
                <a:gd name="T4" fmla="*/ 2425 w 2553"/>
                <a:gd name="T5" fmla="*/ 1562 h 2551"/>
                <a:gd name="T6" fmla="*/ 2467 w 2553"/>
                <a:gd name="T7" fmla="*/ 1624 h 2551"/>
                <a:gd name="T8" fmla="*/ 2503 w 2553"/>
                <a:gd name="T9" fmla="*/ 1690 h 2551"/>
                <a:gd name="T10" fmla="*/ 2527 w 2553"/>
                <a:gd name="T11" fmla="*/ 1760 h 2551"/>
                <a:gd name="T12" fmla="*/ 2545 w 2553"/>
                <a:gd name="T13" fmla="*/ 1829 h 2551"/>
                <a:gd name="T14" fmla="*/ 2553 w 2553"/>
                <a:gd name="T15" fmla="*/ 1903 h 2551"/>
                <a:gd name="T16" fmla="*/ 2553 w 2553"/>
                <a:gd name="T17" fmla="*/ 1975 h 2551"/>
                <a:gd name="T18" fmla="*/ 2545 w 2553"/>
                <a:gd name="T19" fmla="*/ 2047 h 2551"/>
                <a:gd name="T20" fmla="*/ 2527 w 2553"/>
                <a:gd name="T21" fmla="*/ 2119 h 2551"/>
                <a:gd name="T22" fmla="*/ 2503 w 2553"/>
                <a:gd name="T23" fmla="*/ 2186 h 2551"/>
                <a:gd name="T24" fmla="*/ 2467 w 2553"/>
                <a:gd name="T25" fmla="*/ 2252 h 2551"/>
                <a:gd name="T26" fmla="*/ 2425 w 2553"/>
                <a:gd name="T27" fmla="*/ 2316 h 2551"/>
                <a:gd name="T28" fmla="*/ 2374 w 2553"/>
                <a:gd name="T29" fmla="*/ 2374 h 2551"/>
                <a:gd name="T30" fmla="*/ 2316 w 2553"/>
                <a:gd name="T31" fmla="*/ 2423 h 2551"/>
                <a:gd name="T32" fmla="*/ 2254 w 2553"/>
                <a:gd name="T33" fmla="*/ 2467 h 2551"/>
                <a:gd name="T34" fmla="*/ 2188 w 2553"/>
                <a:gd name="T35" fmla="*/ 2501 h 2551"/>
                <a:gd name="T36" fmla="*/ 2120 w 2553"/>
                <a:gd name="T37" fmla="*/ 2527 h 2551"/>
                <a:gd name="T38" fmla="*/ 2048 w 2553"/>
                <a:gd name="T39" fmla="*/ 2543 h 2551"/>
                <a:gd name="T40" fmla="*/ 1977 w 2553"/>
                <a:gd name="T41" fmla="*/ 2551 h 2551"/>
                <a:gd name="T42" fmla="*/ 1903 w 2553"/>
                <a:gd name="T43" fmla="*/ 2551 h 2551"/>
                <a:gd name="T44" fmla="*/ 1831 w 2553"/>
                <a:gd name="T45" fmla="*/ 2543 h 2551"/>
                <a:gd name="T46" fmla="*/ 1761 w 2553"/>
                <a:gd name="T47" fmla="*/ 2527 h 2551"/>
                <a:gd name="T48" fmla="*/ 1691 w 2553"/>
                <a:gd name="T49" fmla="*/ 2501 h 2551"/>
                <a:gd name="T50" fmla="*/ 1626 w 2553"/>
                <a:gd name="T51" fmla="*/ 2467 h 2551"/>
                <a:gd name="T52" fmla="*/ 1564 w 2553"/>
                <a:gd name="T53" fmla="*/ 2423 h 2551"/>
                <a:gd name="T54" fmla="*/ 1504 w 2553"/>
                <a:gd name="T55" fmla="*/ 2374 h 2551"/>
                <a:gd name="T56" fmla="*/ 0 w 2553"/>
                <a:gd name="T57" fmla="*/ 869 h 2551"/>
                <a:gd name="T58" fmla="*/ 146 w 2553"/>
                <a:gd name="T59" fmla="*/ 769 h 2551"/>
                <a:gd name="T60" fmla="*/ 285 w 2553"/>
                <a:gd name="T61" fmla="*/ 659 h 2551"/>
                <a:gd name="T62" fmla="*/ 419 w 2553"/>
                <a:gd name="T63" fmla="*/ 542 h 2551"/>
                <a:gd name="T64" fmla="*/ 543 w 2553"/>
                <a:gd name="T65" fmla="*/ 418 h 2551"/>
                <a:gd name="T66" fmla="*/ 660 w 2553"/>
                <a:gd name="T67" fmla="*/ 285 h 2551"/>
                <a:gd name="T68" fmla="*/ 770 w 2553"/>
                <a:gd name="T69" fmla="*/ 145 h 2551"/>
                <a:gd name="T70" fmla="*/ 870 w 2553"/>
                <a:gd name="T71" fmla="*/ 0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53" h="2551">
                  <a:moveTo>
                    <a:pt x="870" y="0"/>
                  </a:moveTo>
                  <a:lnTo>
                    <a:pt x="2374" y="1505"/>
                  </a:lnTo>
                  <a:lnTo>
                    <a:pt x="2425" y="1562"/>
                  </a:lnTo>
                  <a:lnTo>
                    <a:pt x="2467" y="1624"/>
                  </a:lnTo>
                  <a:lnTo>
                    <a:pt x="2503" y="1690"/>
                  </a:lnTo>
                  <a:lnTo>
                    <a:pt x="2527" y="1760"/>
                  </a:lnTo>
                  <a:lnTo>
                    <a:pt x="2545" y="1829"/>
                  </a:lnTo>
                  <a:lnTo>
                    <a:pt x="2553" y="1903"/>
                  </a:lnTo>
                  <a:lnTo>
                    <a:pt x="2553" y="1975"/>
                  </a:lnTo>
                  <a:lnTo>
                    <a:pt x="2545" y="2047"/>
                  </a:lnTo>
                  <a:lnTo>
                    <a:pt x="2527" y="2119"/>
                  </a:lnTo>
                  <a:lnTo>
                    <a:pt x="2503" y="2186"/>
                  </a:lnTo>
                  <a:lnTo>
                    <a:pt x="2467" y="2252"/>
                  </a:lnTo>
                  <a:lnTo>
                    <a:pt x="2425" y="2316"/>
                  </a:lnTo>
                  <a:lnTo>
                    <a:pt x="2374" y="2374"/>
                  </a:lnTo>
                  <a:lnTo>
                    <a:pt x="2316" y="2423"/>
                  </a:lnTo>
                  <a:lnTo>
                    <a:pt x="2254" y="2467"/>
                  </a:lnTo>
                  <a:lnTo>
                    <a:pt x="2188" y="2501"/>
                  </a:lnTo>
                  <a:lnTo>
                    <a:pt x="2120" y="2527"/>
                  </a:lnTo>
                  <a:lnTo>
                    <a:pt x="2048" y="2543"/>
                  </a:lnTo>
                  <a:lnTo>
                    <a:pt x="1977" y="2551"/>
                  </a:lnTo>
                  <a:lnTo>
                    <a:pt x="1903" y="2551"/>
                  </a:lnTo>
                  <a:lnTo>
                    <a:pt x="1831" y="2543"/>
                  </a:lnTo>
                  <a:lnTo>
                    <a:pt x="1761" y="2527"/>
                  </a:lnTo>
                  <a:lnTo>
                    <a:pt x="1691" y="2501"/>
                  </a:lnTo>
                  <a:lnTo>
                    <a:pt x="1626" y="2467"/>
                  </a:lnTo>
                  <a:lnTo>
                    <a:pt x="1564" y="2423"/>
                  </a:lnTo>
                  <a:lnTo>
                    <a:pt x="1504" y="2374"/>
                  </a:lnTo>
                  <a:lnTo>
                    <a:pt x="0" y="869"/>
                  </a:lnTo>
                  <a:lnTo>
                    <a:pt x="146" y="769"/>
                  </a:lnTo>
                  <a:lnTo>
                    <a:pt x="285" y="659"/>
                  </a:lnTo>
                  <a:lnTo>
                    <a:pt x="419" y="542"/>
                  </a:lnTo>
                  <a:lnTo>
                    <a:pt x="543" y="418"/>
                  </a:lnTo>
                  <a:lnTo>
                    <a:pt x="660" y="285"/>
                  </a:lnTo>
                  <a:lnTo>
                    <a:pt x="770" y="145"/>
                  </a:lnTo>
                  <a:lnTo>
                    <a:pt x="8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8" name="직사각형 57"/>
          <p:cNvSpPr/>
          <p:nvPr/>
        </p:nvSpPr>
        <p:spPr>
          <a:xfrm>
            <a:off x="0" y="6813264"/>
            <a:ext cx="12192000" cy="45719"/>
          </a:xfrm>
          <a:prstGeom prst="rect">
            <a:avLst/>
          </a:prstGeom>
          <a:solidFill>
            <a:srgbClr val="7C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29958" y="136529"/>
            <a:ext cx="664788" cy="66478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prstClr val="white"/>
                </a:solidFill>
                <a:latin typeface="+mn-ea"/>
              </a:rPr>
              <a:t>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2680" y="89917"/>
            <a:ext cx="5438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</a:rPr>
              <a:t>출품과제</a:t>
            </a:r>
            <a:r>
              <a:rPr lang="ko-KR" altLang="en-US" sz="4000" b="1" dirty="0">
                <a:solidFill>
                  <a:schemeClr val="bg1"/>
                </a:solidFill>
              </a:rPr>
              <a:t> </a:t>
            </a:r>
            <a:r>
              <a:rPr lang="ko-KR" altLang="en-US" sz="3600" b="1" dirty="0">
                <a:solidFill>
                  <a:schemeClr val="bg1"/>
                </a:solidFill>
              </a:rPr>
              <a:t>기술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65DB4A-074D-45B9-AE9E-5DB1E0C45909}"/>
              </a:ext>
            </a:extLst>
          </p:cNvPr>
          <p:cNvGrpSpPr/>
          <p:nvPr/>
        </p:nvGrpSpPr>
        <p:grpSpPr>
          <a:xfrm>
            <a:off x="1757847" y="1496335"/>
            <a:ext cx="3860801" cy="2042525"/>
            <a:chOff x="0" y="1930625"/>
            <a:chExt cx="3860801" cy="204252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8DE0A431-DE61-46B5-98F9-32BF850969D4}"/>
                </a:ext>
              </a:extLst>
            </p:cNvPr>
            <p:cNvSpPr/>
            <p:nvPr/>
          </p:nvSpPr>
          <p:spPr>
            <a:xfrm>
              <a:off x="631807" y="3531298"/>
              <a:ext cx="2597186" cy="4418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 algn="just" fontAlgn="base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US" altLang="ko-KR" kern="0" dirty="0">
                  <a:solidFill>
                    <a:srgbClr val="000000"/>
                  </a:solidFill>
                  <a:latin typeface="맑은 고딕" panose="020B0503020000020004" pitchFamily="50" charset="-127"/>
                </a:rPr>
                <a:t>STT(Speech To Text)</a:t>
              </a:r>
              <a:endParaRPr lang="en-US" altLang="ko-KR" kern="0" dirty="0">
                <a:solidFill>
                  <a:srgbClr val="000000"/>
                </a:solidFill>
                <a:latin typeface="한컴바탕"/>
              </a:endParaRPr>
            </a:p>
          </p:txBody>
        </p:sp>
        <p:pic>
          <p:nvPicPr>
            <p:cNvPr id="1026" name="Picture 2" descr="How to Build Domain Specific Automatic Speech Recognition Models ...">
              <a:extLst>
                <a:ext uri="{FF2B5EF4-FFF2-40B4-BE49-F238E27FC236}">
                  <a16:creationId xmlns:a16="http://schemas.microsoft.com/office/drawing/2014/main" id="{7FBA4DE4-31D5-419F-A1E7-E8D3C05B93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930625"/>
              <a:ext cx="3860801" cy="17148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C59AC37-5EFD-4A6D-A91B-7CA7D588FC3A}"/>
              </a:ext>
            </a:extLst>
          </p:cNvPr>
          <p:cNvGrpSpPr/>
          <p:nvPr/>
        </p:nvGrpSpPr>
        <p:grpSpPr>
          <a:xfrm>
            <a:off x="3970880" y="4569805"/>
            <a:ext cx="2832100" cy="2178632"/>
            <a:chOff x="5664200" y="2394275"/>
            <a:chExt cx="2832100" cy="2178632"/>
          </a:xfrm>
        </p:grpSpPr>
        <p:pic>
          <p:nvPicPr>
            <p:cNvPr id="8" name="Picture 4" descr="Simple Hand Gesture Recognition using OpenCV and JavaScript.">
              <a:extLst>
                <a:ext uri="{FF2B5EF4-FFF2-40B4-BE49-F238E27FC236}">
                  <a16:creationId xmlns:a16="http://schemas.microsoft.com/office/drawing/2014/main" id="{CA3F83F0-49E5-4D40-80C6-B02D3767C3EA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4200" y="2394275"/>
              <a:ext cx="2832100" cy="17700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24A9D36-DE4F-4901-A947-37F20DEFD207}"/>
                </a:ext>
              </a:extLst>
            </p:cNvPr>
            <p:cNvSpPr/>
            <p:nvPr/>
          </p:nvSpPr>
          <p:spPr>
            <a:xfrm>
              <a:off x="5777652" y="4131055"/>
              <a:ext cx="2605200" cy="4418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 algn="just" fontAlgn="base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US" altLang="ko-KR" kern="0" dirty="0">
                  <a:solidFill>
                    <a:srgbClr val="000000"/>
                  </a:solidFill>
                  <a:latin typeface="맑은 고딕" panose="020B0503020000020004" pitchFamily="50" charset="-127"/>
                </a:rPr>
                <a:t>Gesture Recognition</a:t>
              </a:r>
              <a:endParaRPr lang="en-US" altLang="ko-KR" kern="0" dirty="0">
                <a:solidFill>
                  <a:srgbClr val="000000"/>
                </a:solidFill>
                <a:latin typeface="한컴바탕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1C705A0-3DD5-41BC-9667-A29B462BE396}"/>
              </a:ext>
            </a:extLst>
          </p:cNvPr>
          <p:cNvGrpSpPr/>
          <p:nvPr/>
        </p:nvGrpSpPr>
        <p:grpSpPr>
          <a:xfrm>
            <a:off x="7358491" y="3046467"/>
            <a:ext cx="3366607" cy="1607994"/>
            <a:chOff x="7963628" y="2149525"/>
            <a:chExt cx="3366607" cy="1607994"/>
          </a:xfrm>
        </p:grpSpPr>
        <p:pic>
          <p:nvPicPr>
            <p:cNvPr id="11" name="Picture 6" descr="[C#] MQTT란 / M2MQTT 라이브러리 (for HoloLens)">
              <a:extLst>
                <a:ext uri="{FF2B5EF4-FFF2-40B4-BE49-F238E27FC236}">
                  <a16:creationId xmlns:a16="http://schemas.microsoft.com/office/drawing/2014/main" id="{2D98E9E1-8526-4163-9228-5EE12EF900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63628" y="2149525"/>
              <a:ext cx="3366607" cy="12602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40F51BE3-AA81-41BD-9FA4-2F394CF31CF7}"/>
                </a:ext>
              </a:extLst>
            </p:cNvPr>
            <p:cNvSpPr/>
            <p:nvPr/>
          </p:nvSpPr>
          <p:spPr>
            <a:xfrm>
              <a:off x="8713023" y="3315667"/>
              <a:ext cx="1867819" cy="4418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 algn="just" fontAlgn="base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US" altLang="ko-KR" kern="0" dirty="0">
                  <a:solidFill>
                    <a:srgbClr val="000000"/>
                  </a:solidFill>
                  <a:latin typeface="맑은 고딕" panose="020B0503020000020004" pitchFamily="50" charset="-127"/>
                </a:rPr>
                <a:t>MQTT Broker</a:t>
              </a:r>
              <a:endParaRPr lang="en-US" altLang="ko-KR" kern="0" dirty="0">
                <a:solidFill>
                  <a:srgbClr val="000000"/>
                </a:solidFill>
                <a:latin typeface="한컴바탕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9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685</Words>
  <Application>Microsoft Office PowerPoint</Application>
  <PresentationFormat>와이드스크린</PresentationFormat>
  <Paragraphs>104</Paragraphs>
  <Slides>10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HY견고딕</vt:lpstr>
      <vt:lpstr>HY헤드라인M</vt:lpstr>
      <vt:lpstr>맑은 고딕</vt:lpstr>
      <vt:lpstr>한컴바탕</vt:lpstr>
      <vt:lpstr>함초롬돋움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seok</dc:creator>
  <cp:lastModifiedBy>윤창섭</cp:lastModifiedBy>
  <cp:revision>62</cp:revision>
  <dcterms:created xsi:type="dcterms:W3CDTF">2016-11-23T13:06:37Z</dcterms:created>
  <dcterms:modified xsi:type="dcterms:W3CDTF">2020-06-07T08:43:42Z</dcterms:modified>
</cp:coreProperties>
</file>

<file path=docProps/thumbnail.jpeg>
</file>